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8"/>
  </p:notesMasterIdLst>
  <p:sldIdLst>
    <p:sldId id="284" r:id="rId5"/>
    <p:sldId id="307" r:id="rId6"/>
    <p:sldId id="288" r:id="rId7"/>
    <p:sldId id="289" r:id="rId8"/>
    <p:sldId id="291" r:id="rId9"/>
    <p:sldId id="318" r:id="rId10"/>
    <p:sldId id="308" r:id="rId11"/>
    <p:sldId id="309" r:id="rId12"/>
    <p:sldId id="310" r:id="rId13"/>
    <p:sldId id="293" r:id="rId14"/>
    <p:sldId id="312" r:id="rId15"/>
    <p:sldId id="269" r:id="rId16"/>
    <p:sldId id="313" r:id="rId17"/>
    <p:sldId id="300" r:id="rId18"/>
    <p:sldId id="301" r:id="rId19"/>
    <p:sldId id="314" r:id="rId20"/>
    <p:sldId id="311" r:id="rId21"/>
    <p:sldId id="315" r:id="rId22"/>
    <p:sldId id="316" r:id="rId23"/>
    <p:sldId id="317" r:id="rId24"/>
    <p:sldId id="305" r:id="rId25"/>
    <p:sldId id="272" r:id="rId26"/>
    <p:sldId id="283" r:id="rId27"/>
  </p:sldIdLst>
  <p:sldSz cx="9144000" cy="5143500" type="screen16x9"/>
  <p:notesSz cx="6858000" cy="9144000"/>
  <p:defaultTextStyle>
    <a:defPPr>
      <a:defRPr lang="fi-FI"/>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0C2E"/>
    <a:srgbClr val="4B4B4D"/>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Vaalea tyyli 1 - Korostus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7292A2E-F333-43FB-9621-5CBBE7FDCDCB}" styleName="Vaalea tyyli 2 - Korostus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87" autoAdjust="0"/>
    <p:restoredTop sz="90888" autoAdjust="0"/>
  </p:normalViewPr>
  <p:slideViewPr>
    <p:cSldViewPr>
      <p:cViewPr varScale="1">
        <p:scale>
          <a:sx n="80" d="100"/>
          <a:sy n="80" d="100"/>
        </p:scale>
        <p:origin x="1216" y="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ra Karjalainen" userId="06517769-90ce-4b78-945e-0ed8e44b4d64" providerId="ADAL" clId="{978F6D30-E5F9-4ABA-9D17-14EC14EA8A86}"/>
    <pc:docChg chg="addSld modSld">
      <pc:chgData name="Petra Karjalainen" userId="06517769-90ce-4b78-945e-0ed8e44b4d64" providerId="ADAL" clId="{978F6D30-E5F9-4ABA-9D17-14EC14EA8A86}" dt="2023-10-22T15:54:38.914" v="141" actId="20577"/>
      <pc:docMkLst>
        <pc:docMk/>
      </pc:docMkLst>
      <pc:sldChg chg="modSp mod">
        <pc:chgData name="Petra Karjalainen" userId="06517769-90ce-4b78-945e-0ed8e44b4d64" providerId="ADAL" clId="{978F6D30-E5F9-4ABA-9D17-14EC14EA8A86}" dt="2023-10-22T15:54:38.914" v="141" actId="20577"/>
        <pc:sldMkLst>
          <pc:docMk/>
          <pc:sldMk cId="2185303582" sldId="283"/>
        </pc:sldMkLst>
        <pc:spChg chg="mod">
          <ac:chgData name="Petra Karjalainen" userId="06517769-90ce-4b78-945e-0ed8e44b4d64" providerId="ADAL" clId="{978F6D30-E5F9-4ABA-9D17-14EC14EA8A86}" dt="2023-10-22T15:54:38.914" v="141" actId="20577"/>
          <ac:spMkLst>
            <pc:docMk/>
            <pc:sldMk cId="2185303582" sldId="283"/>
            <ac:spMk id="3" creationId="{CCCB6842-B297-864A-9CD1-150578648455}"/>
          </ac:spMkLst>
        </pc:spChg>
      </pc:sldChg>
      <pc:sldChg chg="modSp mod">
        <pc:chgData name="Petra Karjalainen" userId="06517769-90ce-4b78-945e-0ed8e44b4d64" providerId="ADAL" clId="{978F6D30-E5F9-4ABA-9D17-14EC14EA8A86}" dt="2023-10-22T15:47:01.490" v="125" actId="20577"/>
        <pc:sldMkLst>
          <pc:docMk/>
          <pc:sldMk cId="1763732517" sldId="284"/>
        </pc:sldMkLst>
        <pc:spChg chg="mod">
          <ac:chgData name="Petra Karjalainen" userId="06517769-90ce-4b78-945e-0ed8e44b4d64" providerId="ADAL" clId="{978F6D30-E5F9-4ABA-9D17-14EC14EA8A86}" dt="2023-10-22T15:47:01.490" v="125" actId="20577"/>
          <ac:spMkLst>
            <pc:docMk/>
            <pc:sldMk cId="1763732517" sldId="284"/>
            <ac:spMk id="4" creationId="{8DD9FFF4-CD87-894C-862D-A22D55A9FB61}"/>
          </ac:spMkLst>
        </pc:spChg>
      </pc:sldChg>
      <pc:sldChg chg="modSp mod">
        <pc:chgData name="Petra Karjalainen" userId="06517769-90ce-4b78-945e-0ed8e44b4d64" providerId="ADAL" clId="{978F6D30-E5F9-4ABA-9D17-14EC14EA8A86}" dt="2023-10-22T15:50:49.068" v="133" actId="115"/>
        <pc:sldMkLst>
          <pc:docMk/>
          <pc:sldMk cId="179894934" sldId="293"/>
        </pc:sldMkLst>
        <pc:spChg chg="mod">
          <ac:chgData name="Petra Karjalainen" userId="06517769-90ce-4b78-945e-0ed8e44b4d64" providerId="ADAL" clId="{978F6D30-E5F9-4ABA-9D17-14EC14EA8A86}" dt="2023-10-22T15:50:49.068" v="133" actId="115"/>
          <ac:spMkLst>
            <pc:docMk/>
            <pc:sldMk cId="179894934" sldId="293"/>
            <ac:spMk id="2" creationId="{349303A2-8FE7-17E9-52EC-B5AB3C9EBAB5}"/>
          </ac:spMkLst>
        </pc:spChg>
      </pc:sldChg>
      <pc:sldChg chg="modSp new mod">
        <pc:chgData name="Petra Karjalainen" userId="06517769-90ce-4b78-945e-0ed8e44b4d64" providerId="ADAL" clId="{978F6D30-E5F9-4ABA-9D17-14EC14EA8A86}" dt="2023-10-22T15:49:44.495" v="132" actId="20577"/>
        <pc:sldMkLst>
          <pc:docMk/>
          <pc:sldMk cId="790548620" sldId="318"/>
        </pc:sldMkLst>
        <pc:spChg chg="mod">
          <ac:chgData name="Petra Karjalainen" userId="06517769-90ce-4b78-945e-0ed8e44b4d64" providerId="ADAL" clId="{978F6D30-E5F9-4ABA-9D17-14EC14EA8A86}" dt="2023-10-22T15:49:44.495" v="132" actId="20577"/>
          <ac:spMkLst>
            <pc:docMk/>
            <pc:sldMk cId="790548620" sldId="318"/>
            <ac:spMk id="2" creationId="{030545A6-01C2-840E-6FDB-4DAA9B7D811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AA80CB-B835-6448-A9FD-A408B17B8510}" type="datetimeFigureOut">
              <a:rPr lang="fi-FI" smtClean="0"/>
              <a:t>22.10.2023</a:t>
            </a:fld>
            <a:endParaRPr lang="fi-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23AF60-EB40-6C43-AA6B-04E34AA1EEAA}" type="slidenum">
              <a:rPr lang="fi-FI" smtClean="0"/>
              <a:t>‹#›</a:t>
            </a:fld>
            <a:endParaRPr lang="fi-FI" dirty="0"/>
          </a:p>
        </p:txBody>
      </p:sp>
    </p:spTree>
    <p:extLst>
      <p:ext uri="{BB962C8B-B14F-4D97-AF65-F5344CB8AC3E}">
        <p14:creationId xmlns:p14="http://schemas.microsoft.com/office/powerpoint/2010/main" val="647938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23AF60-EB40-6C43-AA6B-04E34AA1EEAA}" type="slidenum">
              <a:rPr lang="fi-FI" smtClean="0"/>
              <a:t>1</a:t>
            </a:fld>
            <a:endParaRPr lang="fi-FI" dirty="0"/>
          </a:p>
        </p:txBody>
      </p:sp>
    </p:spTree>
    <p:extLst>
      <p:ext uri="{BB962C8B-B14F-4D97-AF65-F5344CB8AC3E}">
        <p14:creationId xmlns:p14="http://schemas.microsoft.com/office/powerpoint/2010/main" val="3720982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23AF60-EB40-6C43-AA6B-04E34AA1EEAA}" type="slidenum">
              <a:rPr lang="fi-FI" smtClean="0"/>
              <a:t>23</a:t>
            </a:fld>
            <a:endParaRPr lang="fi-FI" dirty="0"/>
          </a:p>
        </p:txBody>
      </p:sp>
    </p:spTree>
    <p:extLst>
      <p:ext uri="{BB962C8B-B14F-4D97-AF65-F5344CB8AC3E}">
        <p14:creationId xmlns:p14="http://schemas.microsoft.com/office/powerpoint/2010/main" val="937415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23AF60-EB40-6C43-AA6B-04E34AA1EEAA}" type="slidenum">
              <a:rPr lang="fi-FI" smtClean="0"/>
              <a:t>4</a:t>
            </a:fld>
            <a:endParaRPr lang="fi-FI" dirty="0"/>
          </a:p>
        </p:txBody>
      </p:sp>
    </p:spTree>
    <p:extLst>
      <p:ext uri="{BB962C8B-B14F-4D97-AF65-F5344CB8AC3E}">
        <p14:creationId xmlns:p14="http://schemas.microsoft.com/office/powerpoint/2010/main" val="1418427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23AF60-EB40-6C43-AA6B-04E34AA1EEAA}" type="slidenum">
              <a:rPr lang="fi-FI" smtClean="0"/>
              <a:t>10</a:t>
            </a:fld>
            <a:endParaRPr lang="fi-FI" dirty="0"/>
          </a:p>
        </p:txBody>
      </p:sp>
    </p:spTree>
    <p:extLst>
      <p:ext uri="{BB962C8B-B14F-4D97-AF65-F5344CB8AC3E}">
        <p14:creationId xmlns:p14="http://schemas.microsoft.com/office/powerpoint/2010/main" val="454628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23AF60-EB40-6C43-AA6B-04E34AA1EEAA}" type="slidenum">
              <a:rPr lang="fi-FI" smtClean="0"/>
              <a:t>14</a:t>
            </a:fld>
            <a:endParaRPr lang="fi-FI"/>
          </a:p>
        </p:txBody>
      </p:sp>
    </p:spTree>
    <p:extLst>
      <p:ext uri="{BB962C8B-B14F-4D97-AF65-F5344CB8AC3E}">
        <p14:creationId xmlns:p14="http://schemas.microsoft.com/office/powerpoint/2010/main" val="293359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fi-FI" dirty="0" err="1"/>
              <a:t>Giraff</a:t>
            </a:r>
            <a:r>
              <a:rPr lang="fi-FI" dirty="0"/>
              <a:t>, </a:t>
            </a:r>
            <a:r>
              <a:rPr lang="fi-FI" dirty="0" err="1"/>
              <a:t>Hund</a:t>
            </a:r>
            <a:r>
              <a:rPr lang="fi-FI" dirty="0"/>
              <a:t>, Kanin, </a:t>
            </a:r>
            <a:r>
              <a:rPr lang="fi-FI" dirty="0" err="1"/>
              <a:t>Gris</a:t>
            </a:r>
            <a:r>
              <a:rPr lang="fi-FI" dirty="0"/>
              <a:t>, </a:t>
            </a:r>
            <a:r>
              <a:rPr lang="fi-FI" dirty="0" err="1"/>
              <a:t>Elefant</a:t>
            </a:r>
            <a:endParaRPr lang="sv-SE" dirty="0"/>
          </a:p>
        </p:txBody>
      </p:sp>
      <p:sp>
        <p:nvSpPr>
          <p:cNvPr id="4" name="Platshållare för bildnummer 3"/>
          <p:cNvSpPr>
            <a:spLocks noGrp="1"/>
          </p:cNvSpPr>
          <p:nvPr>
            <p:ph type="sldNum" sz="quarter" idx="5"/>
          </p:nvPr>
        </p:nvSpPr>
        <p:spPr/>
        <p:txBody>
          <a:bodyPr/>
          <a:lstStyle/>
          <a:p>
            <a:fld id="{D023AF60-EB40-6C43-AA6B-04E34AA1EEAA}" type="slidenum">
              <a:rPr lang="fi-FI" smtClean="0"/>
              <a:t>17</a:t>
            </a:fld>
            <a:endParaRPr lang="fi-FI"/>
          </a:p>
        </p:txBody>
      </p:sp>
    </p:spTree>
    <p:extLst>
      <p:ext uri="{BB962C8B-B14F-4D97-AF65-F5344CB8AC3E}">
        <p14:creationId xmlns:p14="http://schemas.microsoft.com/office/powerpoint/2010/main" val="1102383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20+20+20=60, 20+5+5=30, 5-2=3, 2+20x5=102</a:t>
            </a:r>
            <a:endParaRPr lang="sv-SE" dirty="0"/>
          </a:p>
          <a:p>
            <a:endParaRPr lang="sv-SE" dirty="0"/>
          </a:p>
        </p:txBody>
      </p:sp>
      <p:sp>
        <p:nvSpPr>
          <p:cNvPr id="4" name="Platshållare för bildnummer 3"/>
          <p:cNvSpPr>
            <a:spLocks noGrp="1"/>
          </p:cNvSpPr>
          <p:nvPr>
            <p:ph type="sldNum" sz="quarter" idx="5"/>
          </p:nvPr>
        </p:nvSpPr>
        <p:spPr/>
        <p:txBody>
          <a:bodyPr/>
          <a:lstStyle/>
          <a:p>
            <a:fld id="{D023AF60-EB40-6C43-AA6B-04E34AA1EEAA}" type="slidenum">
              <a:rPr lang="fi-FI" smtClean="0"/>
              <a:t>18</a:t>
            </a:fld>
            <a:endParaRPr lang="fi-FI"/>
          </a:p>
        </p:txBody>
      </p:sp>
    </p:spTree>
    <p:extLst>
      <p:ext uri="{BB962C8B-B14F-4D97-AF65-F5344CB8AC3E}">
        <p14:creationId xmlns:p14="http://schemas.microsoft.com/office/powerpoint/2010/main" val="2182160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cs typeface="Arial" panose="020B0604020202020204" pitchFamily="34" charset="0"/>
              </a:rPr>
              <a:t>det hjärtat inte rör, än ett rent helvete, när stugan brann, så får man ingen fyra, har också öron, skrattar sist, att göra honom till din vän, fan tar</a:t>
            </a:r>
          </a:p>
          <a:p>
            <a:endParaRPr lang="sv-SE" dirty="0"/>
          </a:p>
        </p:txBody>
      </p:sp>
      <p:sp>
        <p:nvSpPr>
          <p:cNvPr id="4" name="Platshållare för bildnummer 3"/>
          <p:cNvSpPr>
            <a:spLocks noGrp="1"/>
          </p:cNvSpPr>
          <p:nvPr>
            <p:ph type="sldNum" sz="quarter" idx="5"/>
          </p:nvPr>
        </p:nvSpPr>
        <p:spPr/>
        <p:txBody>
          <a:bodyPr/>
          <a:lstStyle/>
          <a:p>
            <a:fld id="{D023AF60-EB40-6C43-AA6B-04E34AA1EEAA}" type="slidenum">
              <a:rPr lang="fi-FI" smtClean="0"/>
              <a:t>19</a:t>
            </a:fld>
            <a:endParaRPr lang="fi-FI"/>
          </a:p>
        </p:txBody>
      </p:sp>
    </p:spTree>
    <p:extLst>
      <p:ext uri="{BB962C8B-B14F-4D97-AF65-F5344CB8AC3E}">
        <p14:creationId xmlns:p14="http://schemas.microsoft.com/office/powerpoint/2010/main" val="2372339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41D5AFA-328E-C748-9683-520FAB4A8650}" type="slidenum">
              <a:rPr lang="en-US" smtClean="0"/>
              <a:t>21</a:t>
            </a:fld>
            <a:endParaRPr lang="en-US"/>
          </a:p>
        </p:txBody>
      </p:sp>
    </p:spTree>
    <p:extLst>
      <p:ext uri="{BB962C8B-B14F-4D97-AF65-F5344CB8AC3E}">
        <p14:creationId xmlns:p14="http://schemas.microsoft.com/office/powerpoint/2010/main" val="2174535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23AF60-EB40-6C43-AA6B-04E34AA1EEAA}" type="slidenum">
              <a:rPr lang="fi-FI" smtClean="0"/>
              <a:t>22</a:t>
            </a:fld>
            <a:endParaRPr lang="fi-FI"/>
          </a:p>
        </p:txBody>
      </p:sp>
    </p:spTree>
    <p:extLst>
      <p:ext uri="{BB962C8B-B14F-4D97-AF65-F5344CB8AC3E}">
        <p14:creationId xmlns:p14="http://schemas.microsoft.com/office/powerpoint/2010/main" val="21626747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kansi">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817605-6906-394F-926B-F2D2C84831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grpSp>
        <p:nvGrpSpPr>
          <p:cNvPr id="3" name="Group 2">
            <a:extLst>
              <a:ext uri="{FF2B5EF4-FFF2-40B4-BE49-F238E27FC236}">
                <a16:creationId xmlns:a16="http://schemas.microsoft.com/office/drawing/2014/main" id="{8A6D6027-3274-DE4E-B8E9-958417E35E5F}"/>
              </a:ext>
            </a:extLst>
          </p:cNvPr>
          <p:cNvGrpSpPr/>
          <p:nvPr userDrawn="1"/>
        </p:nvGrpSpPr>
        <p:grpSpPr>
          <a:xfrm>
            <a:off x="7918555" y="3926944"/>
            <a:ext cx="1008112" cy="1008112"/>
            <a:chOff x="7840511" y="195486"/>
            <a:chExt cx="1086156" cy="1086156"/>
          </a:xfrm>
        </p:grpSpPr>
        <p:sp>
          <p:nvSpPr>
            <p:cNvPr id="4" name="Oval 3">
              <a:extLst>
                <a:ext uri="{FF2B5EF4-FFF2-40B4-BE49-F238E27FC236}">
                  <a16:creationId xmlns:a16="http://schemas.microsoft.com/office/drawing/2014/main" id="{5722C43F-9101-044F-A4F0-77835B72DBE4}"/>
                </a:ext>
              </a:extLst>
            </p:cNvPr>
            <p:cNvSpPr/>
            <p:nvPr userDrawn="1"/>
          </p:nvSpPr>
          <p:spPr bwMode="auto">
            <a:xfrm>
              <a:off x="7859521" y="214496"/>
              <a:ext cx="1048136" cy="1048136"/>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dirty="0">
                <a:ln>
                  <a:noFill/>
                </a:ln>
                <a:solidFill>
                  <a:schemeClr val="tx1"/>
                </a:solidFill>
                <a:effectLst/>
                <a:latin typeface="Arial" charset="0"/>
                <a:ea typeface="ＭＳ Ｐゴシック" pitchFamily="-96" charset="-128"/>
              </a:endParaRPr>
            </a:p>
          </p:txBody>
        </p:sp>
        <p:pic>
          <p:nvPicPr>
            <p:cNvPr id="5" name="Kuva 1">
              <a:extLst>
                <a:ext uri="{FF2B5EF4-FFF2-40B4-BE49-F238E27FC236}">
                  <a16:creationId xmlns:a16="http://schemas.microsoft.com/office/drawing/2014/main" id="{67932B54-0FA3-FC47-8F0B-0C17C189A31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40511" y="195486"/>
              <a:ext cx="1086156" cy="1086156"/>
            </a:xfrm>
            <a:prstGeom prst="rect">
              <a:avLst/>
            </a:prstGeom>
          </p:spPr>
        </p:pic>
      </p:grpSp>
      <p:sp>
        <p:nvSpPr>
          <p:cNvPr id="12" name="Rectangle 3">
            <a:extLst>
              <a:ext uri="{FF2B5EF4-FFF2-40B4-BE49-F238E27FC236}">
                <a16:creationId xmlns:a16="http://schemas.microsoft.com/office/drawing/2014/main" id="{E694A9D5-2283-5845-9799-11F4D67A872D}"/>
              </a:ext>
            </a:extLst>
          </p:cNvPr>
          <p:cNvSpPr>
            <a:spLocks noGrp="1" noChangeArrowheads="1"/>
          </p:cNvSpPr>
          <p:nvPr>
            <p:ph type="ctrTitle" hasCustomPrompt="1"/>
          </p:nvPr>
        </p:nvSpPr>
        <p:spPr>
          <a:xfrm>
            <a:off x="143509" y="2679762"/>
            <a:ext cx="8856983" cy="430887"/>
          </a:xfrm>
        </p:spPr>
        <p:txBody>
          <a:bodyPr>
            <a:spAutoFit/>
          </a:bodyPr>
          <a:lstStyle>
            <a:lvl1pPr algn="ctr">
              <a:defRPr sz="2800" spc="2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endParaRPr lang="fi-FI" dirty="0"/>
          </a:p>
        </p:txBody>
      </p:sp>
      <p:sp>
        <p:nvSpPr>
          <p:cNvPr id="13" name="Rectangle 4">
            <a:extLst>
              <a:ext uri="{FF2B5EF4-FFF2-40B4-BE49-F238E27FC236}">
                <a16:creationId xmlns:a16="http://schemas.microsoft.com/office/drawing/2014/main" id="{ED01DFE5-68CF-FE41-99E0-1AA5FB660CAD}"/>
              </a:ext>
            </a:extLst>
          </p:cNvPr>
          <p:cNvSpPr>
            <a:spLocks noGrp="1" noChangeArrowheads="1"/>
          </p:cNvSpPr>
          <p:nvPr>
            <p:ph type="subTitle" idx="1" hasCustomPrompt="1"/>
          </p:nvPr>
        </p:nvSpPr>
        <p:spPr>
          <a:xfrm>
            <a:off x="143509" y="3147814"/>
            <a:ext cx="8856983" cy="615553"/>
          </a:xfrm>
        </p:spPr>
        <p:txBody>
          <a:bodyPr>
            <a:spAutoFit/>
          </a:bodyPr>
          <a:lstStyle>
            <a:lvl1pPr marL="0" indent="0" algn="ctr">
              <a:buFontTx/>
              <a:buNone/>
              <a:defRPr sz="4000">
                <a:solidFill>
                  <a:schemeClr val="bg1"/>
                </a:solidFill>
                <a:effectLst>
                  <a:outerShdw blurRad="50800" dist="38100" dir="2700000" algn="tl" rotWithShape="0">
                    <a:prstClr val="black">
                      <a:alpha val="40000"/>
                    </a:prstClr>
                  </a:outerShdw>
                </a:effectLst>
              </a:defRPr>
            </a:lvl1pPr>
          </a:lstStyle>
          <a:p>
            <a:r>
              <a:rPr lang="en-US" dirty="0"/>
              <a:t>CLICK TO EDIT MASTER STYLE</a:t>
            </a:r>
            <a:endParaRPr lang="fi-FI" dirty="0"/>
          </a:p>
        </p:txBody>
      </p:sp>
      <p:sp>
        <p:nvSpPr>
          <p:cNvPr id="17" name="Sisällön paikkamerkki 2">
            <a:extLst>
              <a:ext uri="{FF2B5EF4-FFF2-40B4-BE49-F238E27FC236}">
                <a16:creationId xmlns:a16="http://schemas.microsoft.com/office/drawing/2014/main" id="{AEC41B83-9C92-3644-B8E9-AE4F8D81D900}"/>
              </a:ext>
            </a:extLst>
          </p:cNvPr>
          <p:cNvSpPr>
            <a:spLocks noGrp="1"/>
          </p:cNvSpPr>
          <p:nvPr>
            <p:ph sz="half" idx="10" hasCustomPrompt="1"/>
          </p:nvPr>
        </p:nvSpPr>
        <p:spPr>
          <a:xfrm>
            <a:off x="143509" y="4237265"/>
            <a:ext cx="8856983" cy="307777"/>
          </a:xfrm>
        </p:spPr>
        <p:txBody>
          <a:bodyPr>
            <a:spAutoFit/>
          </a:bodyPr>
          <a:lstStyle>
            <a:lvl1pPr marL="0" indent="0" algn="ctr">
              <a:buNone/>
              <a:defRPr sz="2000" spc="200" baseline="0">
                <a:solidFill>
                  <a:schemeClr val="bg1"/>
                </a:solidFill>
                <a:effectLst>
                  <a:outerShdw blurRad="38100" dist="38100" dir="2700000" algn="tl">
                    <a:srgbClr val="000000">
                      <a:alpha val="43137"/>
                    </a:srgbClr>
                  </a:outerShdw>
                </a:effectLst>
              </a:defRPr>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r>
              <a:rPr lang="en-US" sz="2000" kern="0" dirty="0"/>
              <a:t>Click to edit master title style</a:t>
            </a:r>
            <a:endParaRPr lang="fi-FI" sz="2000" kern="0" dirty="0"/>
          </a:p>
        </p:txBody>
      </p:sp>
      <p:pic>
        <p:nvPicPr>
          <p:cNvPr id="16" name="Picture 15">
            <a:extLst>
              <a:ext uri="{FF2B5EF4-FFF2-40B4-BE49-F238E27FC236}">
                <a16:creationId xmlns:a16="http://schemas.microsoft.com/office/drawing/2014/main" id="{AAE18959-F85C-CE4B-BE0A-061D8420969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7504" y="208166"/>
            <a:ext cx="2070000" cy="851000"/>
          </a:xfrm>
          <a:prstGeom prst="rect">
            <a:avLst/>
          </a:prstGeom>
          <a:effectLst>
            <a:glow rad="635000">
              <a:schemeClr val="bg1">
                <a:alpha val="30000"/>
              </a:schemeClr>
            </a:glow>
          </a:effectLst>
        </p:spPr>
      </p:pic>
    </p:spTree>
    <p:extLst>
      <p:ext uri="{BB962C8B-B14F-4D97-AF65-F5344CB8AC3E}">
        <p14:creationId xmlns:p14="http://schemas.microsoft.com/office/powerpoint/2010/main" val="2882666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0_kiito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8A60CA8-F619-DE4B-9D05-B526CF35AD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Rectangle 8"/>
          <p:cNvSpPr>
            <a:spLocks noChangeArrowheads="1"/>
          </p:cNvSpPr>
          <p:nvPr userDrawn="1"/>
        </p:nvSpPr>
        <p:spPr bwMode="auto">
          <a:xfrm>
            <a:off x="5953128" y="-453628"/>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fi-FI" altLang="fi-FI" sz="2400" dirty="0"/>
          </a:p>
        </p:txBody>
      </p:sp>
      <p:grpSp>
        <p:nvGrpSpPr>
          <p:cNvPr id="8" name="Group 7">
            <a:extLst>
              <a:ext uri="{FF2B5EF4-FFF2-40B4-BE49-F238E27FC236}">
                <a16:creationId xmlns:a16="http://schemas.microsoft.com/office/drawing/2014/main" id="{77A3FA39-104B-384A-9302-38ACB1F5EBF2}"/>
              </a:ext>
            </a:extLst>
          </p:cNvPr>
          <p:cNvGrpSpPr/>
          <p:nvPr userDrawn="1"/>
        </p:nvGrpSpPr>
        <p:grpSpPr>
          <a:xfrm>
            <a:off x="7918555" y="3926944"/>
            <a:ext cx="1008112" cy="1008112"/>
            <a:chOff x="7840511" y="195486"/>
            <a:chExt cx="1086156" cy="1086156"/>
          </a:xfrm>
        </p:grpSpPr>
        <p:sp>
          <p:nvSpPr>
            <p:cNvPr id="9" name="Oval 8">
              <a:extLst>
                <a:ext uri="{FF2B5EF4-FFF2-40B4-BE49-F238E27FC236}">
                  <a16:creationId xmlns:a16="http://schemas.microsoft.com/office/drawing/2014/main" id="{BCD31723-3503-AE4B-929E-C9E602269067}"/>
                </a:ext>
              </a:extLst>
            </p:cNvPr>
            <p:cNvSpPr/>
            <p:nvPr userDrawn="1"/>
          </p:nvSpPr>
          <p:spPr bwMode="auto">
            <a:xfrm>
              <a:off x="7859521" y="214496"/>
              <a:ext cx="1048136" cy="1048136"/>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dirty="0">
                <a:ln>
                  <a:noFill/>
                </a:ln>
                <a:solidFill>
                  <a:schemeClr val="tx1"/>
                </a:solidFill>
                <a:effectLst/>
                <a:latin typeface="Arial" charset="0"/>
                <a:ea typeface="ＭＳ Ｐゴシック" pitchFamily="-96" charset="-128"/>
              </a:endParaRPr>
            </a:p>
          </p:txBody>
        </p:sp>
        <p:pic>
          <p:nvPicPr>
            <p:cNvPr id="10" name="Kuva 1">
              <a:extLst>
                <a:ext uri="{FF2B5EF4-FFF2-40B4-BE49-F238E27FC236}">
                  <a16:creationId xmlns:a16="http://schemas.microsoft.com/office/drawing/2014/main" id="{66044AD0-DACB-DC4E-957D-B06F579A8D3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40511" y="195486"/>
              <a:ext cx="1086156" cy="1086156"/>
            </a:xfrm>
            <a:prstGeom prst="rect">
              <a:avLst/>
            </a:prstGeom>
          </p:spPr>
        </p:pic>
      </p:grpSp>
      <p:sp>
        <p:nvSpPr>
          <p:cNvPr id="11" name="Rectangle 3">
            <a:extLst>
              <a:ext uri="{FF2B5EF4-FFF2-40B4-BE49-F238E27FC236}">
                <a16:creationId xmlns:a16="http://schemas.microsoft.com/office/drawing/2014/main" id="{2828ABE6-5D1F-7E44-97EE-200133D8E6D5}"/>
              </a:ext>
            </a:extLst>
          </p:cNvPr>
          <p:cNvSpPr>
            <a:spLocks noGrp="1" noChangeArrowheads="1"/>
          </p:cNvSpPr>
          <p:nvPr>
            <p:ph type="ctrTitle" hasCustomPrompt="1"/>
          </p:nvPr>
        </p:nvSpPr>
        <p:spPr>
          <a:xfrm>
            <a:off x="143509" y="3920796"/>
            <a:ext cx="8856983" cy="307777"/>
          </a:xfrm>
        </p:spPr>
        <p:txBody>
          <a:bodyPr>
            <a:spAutoFit/>
          </a:bodyPr>
          <a:lstStyle>
            <a:lvl1pPr algn="ctr">
              <a:defRPr sz="2000" spc="2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endParaRPr lang="fi-FI" dirty="0"/>
          </a:p>
        </p:txBody>
      </p:sp>
      <p:sp>
        <p:nvSpPr>
          <p:cNvPr id="12" name="Rectangle 4">
            <a:extLst>
              <a:ext uri="{FF2B5EF4-FFF2-40B4-BE49-F238E27FC236}">
                <a16:creationId xmlns:a16="http://schemas.microsoft.com/office/drawing/2014/main" id="{298105AB-42AC-D44F-A5A7-4DB729077A6C}"/>
              </a:ext>
            </a:extLst>
          </p:cNvPr>
          <p:cNvSpPr>
            <a:spLocks noGrp="1" noChangeArrowheads="1"/>
          </p:cNvSpPr>
          <p:nvPr>
            <p:ph type="subTitle" idx="1" hasCustomPrompt="1"/>
          </p:nvPr>
        </p:nvSpPr>
        <p:spPr>
          <a:xfrm>
            <a:off x="143509" y="3288381"/>
            <a:ext cx="8856983" cy="632415"/>
          </a:xfrm>
        </p:spPr>
        <p:txBody>
          <a:bodyPr>
            <a:spAutoFit/>
          </a:bodyPr>
          <a:lstStyle>
            <a:lvl1pPr marL="0" indent="0" algn="ctr">
              <a:buFontTx/>
              <a:buNone/>
              <a:defRPr sz="4000">
                <a:solidFill>
                  <a:schemeClr val="bg1"/>
                </a:solidFill>
                <a:effectLst>
                  <a:outerShdw blurRad="50800" dist="38100" dir="2700000" algn="tl" rotWithShape="0">
                    <a:prstClr val="black">
                      <a:alpha val="40000"/>
                    </a:prstClr>
                  </a:outerShdw>
                </a:effectLst>
              </a:defRPr>
            </a:lvl1pPr>
          </a:lstStyle>
          <a:p>
            <a:r>
              <a:rPr lang="en-US" dirty="0"/>
              <a:t>CLICK TO EDIT MASTER STYLE</a:t>
            </a:r>
            <a:endParaRPr lang="fi-FI" dirty="0"/>
          </a:p>
        </p:txBody>
      </p:sp>
      <p:pic>
        <p:nvPicPr>
          <p:cNvPr id="17" name="Picture 16">
            <a:extLst>
              <a:ext uri="{FF2B5EF4-FFF2-40B4-BE49-F238E27FC236}">
                <a16:creationId xmlns:a16="http://schemas.microsoft.com/office/drawing/2014/main" id="{18630141-941D-C84D-ADF7-82D9ED54028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7504" y="208166"/>
            <a:ext cx="2070000" cy="851000"/>
          </a:xfrm>
          <a:prstGeom prst="rect">
            <a:avLst/>
          </a:prstGeom>
          <a:effectLst>
            <a:glow rad="635000">
              <a:schemeClr val="bg1">
                <a:alpha val="30000"/>
              </a:schemeClr>
            </a:glow>
          </a:effectLst>
        </p:spPr>
      </p:pic>
    </p:spTree>
    <p:extLst>
      <p:ext uri="{BB962C8B-B14F-4D97-AF65-F5344CB8AC3E}">
        <p14:creationId xmlns:p14="http://schemas.microsoft.com/office/powerpoint/2010/main" val="773316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4_välikansi">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9DCBFE-E1F5-6643-9814-001027DF51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Otsikko 1"/>
          <p:cNvSpPr>
            <a:spLocks noGrp="1"/>
          </p:cNvSpPr>
          <p:nvPr>
            <p:ph type="title"/>
          </p:nvPr>
        </p:nvSpPr>
        <p:spPr>
          <a:xfrm>
            <a:off x="685801" y="3960000"/>
            <a:ext cx="6688799" cy="430887"/>
          </a:xfrm>
        </p:spPr>
        <p:txBody>
          <a:bodyPr>
            <a:spAutoFit/>
          </a:bodyPr>
          <a:lstStyle/>
          <a:p>
            <a:r>
              <a:rPr lang="en-US" dirty="0"/>
              <a:t>Click to edit Master title style</a:t>
            </a:r>
            <a:endParaRPr lang="fi-FI" dirty="0"/>
          </a:p>
        </p:txBody>
      </p:sp>
      <p:pic>
        <p:nvPicPr>
          <p:cNvPr id="5" name="Picture 4">
            <a:extLst>
              <a:ext uri="{FF2B5EF4-FFF2-40B4-BE49-F238E27FC236}">
                <a16:creationId xmlns:a16="http://schemas.microsoft.com/office/drawing/2014/main" id="{263D0522-8AC7-7C46-92A8-8ADA44C40A6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05700" y="4536417"/>
            <a:ext cx="1476690" cy="607083"/>
          </a:xfrm>
          <a:prstGeom prst="rect">
            <a:avLst/>
          </a:prstGeom>
        </p:spPr>
      </p:pic>
    </p:spTree>
    <p:extLst>
      <p:ext uri="{BB962C8B-B14F-4D97-AF65-F5344CB8AC3E}">
        <p14:creationId xmlns:p14="http://schemas.microsoft.com/office/powerpoint/2010/main" val="3809518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välikansi">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2DAA9D-499F-BE4A-8F18-643943A88E2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Otsikko 1">
            <a:extLst>
              <a:ext uri="{FF2B5EF4-FFF2-40B4-BE49-F238E27FC236}">
                <a16:creationId xmlns:a16="http://schemas.microsoft.com/office/drawing/2014/main" id="{FBEC4DE6-BAF0-DB45-B92B-E66F281643C2}"/>
              </a:ext>
            </a:extLst>
          </p:cNvPr>
          <p:cNvSpPr>
            <a:spLocks noGrp="1"/>
          </p:cNvSpPr>
          <p:nvPr>
            <p:ph type="title"/>
          </p:nvPr>
        </p:nvSpPr>
        <p:spPr>
          <a:xfrm>
            <a:off x="685801" y="3960000"/>
            <a:ext cx="6688799" cy="430887"/>
          </a:xfrm>
        </p:spPr>
        <p:txBody>
          <a:bodyPr>
            <a:spAutoFit/>
          </a:bodyPr>
          <a:lstStyle/>
          <a:p>
            <a:r>
              <a:rPr lang="en-US" dirty="0"/>
              <a:t>Click to edit Master title style</a:t>
            </a:r>
            <a:endParaRPr lang="fi-FI" dirty="0"/>
          </a:p>
        </p:txBody>
      </p:sp>
      <p:pic>
        <p:nvPicPr>
          <p:cNvPr id="5" name="Picture 4">
            <a:extLst>
              <a:ext uri="{FF2B5EF4-FFF2-40B4-BE49-F238E27FC236}">
                <a16:creationId xmlns:a16="http://schemas.microsoft.com/office/drawing/2014/main" id="{C2431118-C379-9547-9A88-14C4BF0EE9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05700" y="4536417"/>
            <a:ext cx="1476690" cy="607083"/>
          </a:xfrm>
          <a:prstGeom prst="rect">
            <a:avLst/>
          </a:prstGeom>
        </p:spPr>
      </p:pic>
    </p:spTree>
    <p:extLst>
      <p:ext uri="{BB962C8B-B14F-4D97-AF65-F5344CB8AC3E}">
        <p14:creationId xmlns:p14="http://schemas.microsoft.com/office/powerpoint/2010/main" val="2556336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yksi pals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685800" y="540000"/>
            <a:ext cx="7772400" cy="430887"/>
          </a:xfrm>
        </p:spPr>
        <p:txBody>
          <a:bodyPr>
            <a:spAutoFit/>
          </a:bodyPr>
          <a:lstStyle/>
          <a:p>
            <a:r>
              <a:rPr lang="en-US" dirty="0"/>
              <a:t>Click to edit Master title style</a:t>
            </a:r>
            <a:endParaRPr lang="fi-FI" dirty="0"/>
          </a:p>
        </p:txBody>
      </p:sp>
      <p:sp>
        <p:nvSpPr>
          <p:cNvPr id="3" name="Sisällön paikkamerkki 2"/>
          <p:cNvSpPr>
            <a:spLocks noGrp="1"/>
          </p:cNvSpPr>
          <p:nvPr>
            <p:ph idx="1"/>
          </p:nvPr>
        </p:nvSpPr>
        <p:spPr/>
        <p:txBody>
          <a:bodyPr/>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7" name="Rectangle 4">
            <a:extLst>
              <a:ext uri="{FF2B5EF4-FFF2-40B4-BE49-F238E27FC236}">
                <a16:creationId xmlns:a16="http://schemas.microsoft.com/office/drawing/2014/main" id="{D2E1B0DB-682F-5845-8080-0A754CD6E807}"/>
              </a:ext>
            </a:extLst>
          </p:cNvPr>
          <p:cNvSpPr>
            <a:spLocks noGrp="1" noChangeArrowheads="1"/>
          </p:cNvSpPr>
          <p:nvPr>
            <p:ph type="dt" sz="half" idx="2"/>
          </p:nvPr>
        </p:nvSpPr>
        <p:spPr bwMode="auto">
          <a:xfrm>
            <a:off x="1147042" y="4840022"/>
            <a:ext cx="1005880" cy="180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sz="1000">
                <a:solidFill>
                  <a:schemeClr val="tx2"/>
                </a:solidFill>
                <a:latin typeface="+mn-lt"/>
                <a:ea typeface="ＭＳ Ｐゴシック" pitchFamily="-96" charset="-128"/>
              </a:defRPr>
            </a:lvl1pPr>
          </a:lstStyle>
          <a:p>
            <a:pPr>
              <a:defRPr/>
            </a:pPr>
            <a:fld id="{4F42CE0E-8F06-1D43-A099-2D042AF9B57F}" type="datetime1">
              <a:rPr lang="fi-FI" smtClean="0"/>
              <a:t>22.10.2023</a:t>
            </a:fld>
            <a:endParaRPr lang="fi-FI" dirty="0"/>
          </a:p>
        </p:txBody>
      </p:sp>
      <p:sp>
        <p:nvSpPr>
          <p:cNvPr id="18" name="Rectangle 5">
            <a:extLst>
              <a:ext uri="{FF2B5EF4-FFF2-40B4-BE49-F238E27FC236}">
                <a16:creationId xmlns:a16="http://schemas.microsoft.com/office/drawing/2014/main" id="{8AB67218-EF52-7E40-A9E8-47AB834CCDBC}"/>
              </a:ext>
            </a:extLst>
          </p:cNvPr>
          <p:cNvSpPr>
            <a:spLocks noGrp="1" noChangeArrowheads="1"/>
          </p:cNvSpPr>
          <p:nvPr>
            <p:ph type="ftr" sz="quarter" idx="3"/>
          </p:nvPr>
        </p:nvSpPr>
        <p:spPr bwMode="auto">
          <a:xfrm>
            <a:off x="2152922" y="4840022"/>
            <a:ext cx="5220000" cy="180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1000">
                <a:solidFill>
                  <a:schemeClr val="tx2"/>
                </a:solidFill>
                <a:latin typeface="+mn-lt"/>
                <a:ea typeface="ＭＳ Ｐゴシック" pitchFamily="-96" charset="-128"/>
              </a:defRPr>
            </a:lvl1pPr>
          </a:lstStyle>
          <a:p>
            <a:pPr>
              <a:defRPr/>
            </a:pPr>
            <a:endParaRPr lang="fi-FI" dirty="0"/>
          </a:p>
        </p:txBody>
      </p:sp>
      <p:sp>
        <p:nvSpPr>
          <p:cNvPr id="19" name="Rectangle 6">
            <a:extLst>
              <a:ext uri="{FF2B5EF4-FFF2-40B4-BE49-F238E27FC236}">
                <a16:creationId xmlns:a16="http://schemas.microsoft.com/office/drawing/2014/main" id="{6C937E38-EF1B-3B41-BE2B-02F65D52D6FD}"/>
              </a:ext>
            </a:extLst>
          </p:cNvPr>
          <p:cNvSpPr>
            <a:spLocks noGrp="1" noChangeArrowheads="1"/>
          </p:cNvSpPr>
          <p:nvPr>
            <p:ph type="sldNum" sz="quarter" idx="4"/>
          </p:nvPr>
        </p:nvSpPr>
        <p:spPr bwMode="auto">
          <a:xfrm>
            <a:off x="685800" y="4840022"/>
            <a:ext cx="467072" cy="180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1000" smtClean="0">
                <a:solidFill>
                  <a:schemeClr val="accent1"/>
                </a:solidFill>
              </a:defRPr>
            </a:lvl1pPr>
          </a:lstStyle>
          <a:p>
            <a:pPr>
              <a:defRPr/>
            </a:pPr>
            <a:fld id="{4D0C7790-5942-4A4D-9FA1-CB85F13250DA}" type="slidenum">
              <a:rPr lang="fi-FI" altLang="fi-FI" smtClean="0"/>
              <a:pPr>
                <a:defRPr/>
              </a:pPr>
              <a:t>‹#›</a:t>
            </a:fld>
            <a:endParaRPr lang="fi-FI" altLang="fi-FI" dirty="0"/>
          </a:p>
        </p:txBody>
      </p:sp>
    </p:spTree>
    <p:extLst>
      <p:ext uri="{BB962C8B-B14F-4D97-AF65-F5344CB8AC3E}">
        <p14:creationId xmlns:p14="http://schemas.microsoft.com/office/powerpoint/2010/main" val="126060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6_kaksi palsta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685800" y="540000"/>
            <a:ext cx="7772400" cy="430887"/>
          </a:xfrm>
        </p:spPr>
        <p:txBody>
          <a:bodyPr>
            <a:spAutoFit/>
          </a:bodyPr>
          <a:lstStyle/>
          <a:p>
            <a:r>
              <a:rPr lang="en-US" dirty="0"/>
              <a:t>Click to edit Master title style</a:t>
            </a:r>
            <a:endParaRPr lang="fi-FI" dirty="0"/>
          </a:p>
        </p:txBody>
      </p:sp>
      <p:sp>
        <p:nvSpPr>
          <p:cNvPr id="3" name="Sisällön paikkamerkki 2"/>
          <p:cNvSpPr>
            <a:spLocks noGrp="1"/>
          </p:cNvSpPr>
          <p:nvPr>
            <p:ph sz="half" idx="1"/>
          </p:nvPr>
        </p:nvSpPr>
        <p:spPr>
          <a:xfrm>
            <a:off x="685800" y="1440000"/>
            <a:ext cx="3810000" cy="30861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Sisällön paikkamerkki 3"/>
          <p:cNvSpPr>
            <a:spLocks noGrp="1"/>
          </p:cNvSpPr>
          <p:nvPr>
            <p:ph sz="half" idx="2"/>
          </p:nvPr>
        </p:nvSpPr>
        <p:spPr>
          <a:xfrm>
            <a:off x="4648200" y="1440000"/>
            <a:ext cx="3810000" cy="30861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5" name="Rectangle 4"/>
          <p:cNvSpPr>
            <a:spLocks noGrp="1" noChangeArrowheads="1"/>
          </p:cNvSpPr>
          <p:nvPr>
            <p:ph type="dt" sz="half" idx="10"/>
          </p:nvPr>
        </p:nvSpPr>
        <p:spPr>
          <a:ln/>
        </p:spPr>
        <p:txBody>
          <a:bodyPr/>
          <a:lstStyle>
            <a:lvl1pPr>
              <a:defRPr/>
            </a:lvl1pPr>
          </a:lstStyle>
          <a:p>
            <a:pPr>
              <a:defRPr/>
            </a:pPr>
            <a:fld id="{36326094-8250-4C47-92D4-CC673432A186}" type="datetime1">
              <a:rPr lang="fi-FI" smtClean="0"/>
              <a:t>22.10.2023</a:t>
            </a:fld>
            <a:endParaRPr lang="fi-FI" dirty="0"/>
          </a:p>
        </p:txBody>
      </p:sp>
      <p:sp>
        <p:nvSpPr>
          <p:cNvPr id="6" name="Rectangle 5"/>
          <p:cNvSpPr>
            <a:spLocks noGrp="1" noChangeArrowheads="1"/>
          </p:cNvSpPr>
          <p:nvPr>
            <p:ph type="ftr" sz="quarter" idx="11"/>
          </p:nvPr>
        </p:nvSpPr>
        <p:spPr>
          <a:ln/>
        </p:spPr>
        <p:txBody>
          <a:bodyPr/>
          <a:lstStyle>
            <a:lvl1pPr>
              <a:defRPr/>
            </a:lvl1pPr>
          </a:lstStyle>
          <a:p>
            <a:pPr>
              <a:defRPr/>
            </a:pPr>
            <a:endParaRPr lang="fi-FI" dirty="0"/>
          </a:p>
        </p:txBody>
      </p:sp>
      <p:sp>
        <p:nvSpPr>
          <p:cNvPr id="7" name="Rectangle 6"/>
          <p:cNvSpPr>
            <a:spLocks noGrp="1" noChangeArrowheads="1"/>
          </p:cNvSpPr>
          <p:nvPr>
            <p:ph type="sldNum" sz="quarter" idx="12"/>
          </p:nvPr>
        </p:nvSpPr>
        <p:spPr>
          <a:ln/>
        </p:spPr>
        <p:txBody>
          <a:bodyPr/>
          <a:lstStyle>
            <a:lvl1pPr>
              <a:defRPr/>
            </a:lvl1pPr>
          </a:lstStyle>
          <a:p>
            <a:pPr>
              <a:defRPr/>
            </a:pPr>
            <a:fld id="{AB6C7D13-C8A5-4D79-B8CF-F2F5CF85FA97}" type="slidenum">
              <a:rPr lang="fi-FI" altLang="fi-FI"/>
              <a:pPr>
                <a:defRPr/>
              </a:pPr>
              <a:t>‹#›</a:t>
            </a:fld>
            <a:endParaRPr lang="fi-FI" altLang="fi-FI" dirty="0"/>
          </a:p>
        </p:txBody>
      </p:sp>
    </p:spTree>
    <p:extLst>
      <p:ext uri="{BB962C8B-B14F-4D97-AF65-F5344CB8AC3E}">
        <p14:creationId xmlns:p14="http://schemas.microsoft.com/office/powerpoint/2010/main" val="3250430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yksi palsta taustakuvalla">
    <p:bg>
      <p:bgPr>
        <a:blipFill dpi="0" rotWithShape="1">
          <a:blip r:embed="rId2" cstate="screen">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44DB6D-8EFE-0041-8E3C-08B9E5F26A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Otsikko 1"/>
          <p:cNvSpPr>
            <a:spLocks noGrp="1"/>
          </p:cNvSpPr>
          <p:nvPr>
            <p:ph type="title"/>
          </p:nvPr>
        </p:nvSpPr>
        <p:spPr>
          <a:xfrm>
            <a:off x="685800" y="540000"/>
            <a:ext cx="7772400" cy="430887"/>
          </a:xfrm>
        </p:spPr>
        <p:txBody>
          <a:bodyPr>
            <a:spAutoFit/>
          </a:bodyPr>
          <a:lstStyle/>
          <a:p>
            <a:r>
              <a:rPr lang="en-US" dirty="0"/>
              <a:t>Click to edit Master title style</a:t>
            </a:r>
            <a:endParaRPr lang="fi-FI" dirty="0"/>
          </a:p>
        </p:txBody>
      </p:sp>
      <p:sp>
        <p:nvSpPr>
          <p:cNvPr id="3" name="Sisällön paikkamerkki 2"/>
          <p:cNvSpPr>
            <a:spLocks noGrp="1"/>
          </p:cNvSpPr>
          <p:nvPr>
            <p:ph idx="1"/>
          </p:nvPr>
        </p:nvSpPr>
        <p:spPr/>
        <p:txBody>
          <a:bodyPr/>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7" name="Rectangle 4">
            <a:extLst>
              <a:ext uri="{FF2B5EF4-FFF2-40B4-BE49-F238E27FC236}">
                <a16:creationId xmlns:a16="http://schemas.microsoft.com/office/drawing/2014/main" id="{551CC788-7299-6149-959B-3D48B1C63D32}"/>
              </a:ext>
            </a:extLst>
          </p:cNvPr>
          <p:cNvSpPr>
            <a:spLocks noGrp="1" noChangeArrowheads="1"/>
          </p:cNvSpPr>
          <p:nvPr>
            <p:ph type="dt" sz="half" idx="2"/>
          </p:nvPr>
        </p:nvSpPr>
        <p:spPr bwMode="auto">
          <a:xfrm>
            <a:off x="1147042" y="4840022"/>
            <a:ext cx="1005880" cy="180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sz="1000">
                <a:solidFill>
                  <a:schemeClr val="tx2"/>
                </a:solidFill>
                <a:latin typeface="+mn-lt"/>
                <a:ea typeface="ＭＳ Ｐゴシック" pitchFamily="-96" charset="-128"/>
              </a:defRPr>
            </a:lvl1pPr>
          </a:lstStyle>
          <a:p>
            <a:pPr>
              <a:defRPr/>
            </a:pPr>
            <a:fld id="{7F78A28B-9EB8-8C4F-9583-27119B83DBB1}" type="datetime1">
              <a:rPr lang="fi-FI" smtClean="0"/>
              <a:t>22.10.2023</a:t>
            </a:fld>
            <a:endParaRPr lang="fi-FI" dirty="0"/>
          </a:p>
        </p:txBody>
      </p:sp>
      <p:sp>
        <p:nvSpPr>
          <p:cNvPr id="18" name="Rectangle 5">
            <a:extLst>
              <a:ext uri="{FF2B5EF4-FFF2-40B4-BE49-F238E27FC236}">
                <a16:creationId xmlns:a16="http://schemas.microsoft.com/office/drawing/2014/main" id="{9D3DE85C-6B0F-194D-A558-AA6B8EDC228E}"/>
              </a:ext>
            </a:extLst>
          </p:cNvPr>
          <p:cNvSpPr>
            <a:spLocks noGrp="1" noChangeArrowheads="1"/>
          </p:cNvSpPr>
          <p:nvPr>
            <p:ph type="ftr" sz="quarter" idx="3"/>
          </p:nvPr>
        </p:nvSpPr>
        <p:spPr bwMode="auto">
          <a:xfrm>
            <a:off x="2152922" y="4840022"/>
            <a:ext cx="5220000" cy="180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1000">
                <a:solidFill>
                  <a:schemeClr val="tx2"/>
                </a:solidFill>
                <a:latin typeface="+mn-lt"/>
                <a:ea typeface="ＭＳ Ｐゴシック" pitchFamily="-96" charset="-128"/>
              </a:defRPr>
            </a:lvl1pPr>
          </a:lstStyle>
          <a:p>
            <a:pPr>
              <a:defRPr/>
            </a:pPr>
            <a:endParaRPr lang="fi-FI" dirty="0"/>
          </a:p>
        </p:txBody>
      </p:sp>
      <p:sp>
        <p:nvSpPr>
          <p:cNvPr id="19" name="Rectangle 6">
            <a:extLst>
              <a:ext uri="{FF2B5EF4-FFF2-40B4-BE49-F238E27FC236}">
                <a16:creationId xmlns:a16="http://schemas.microsoft.com/office/drawing/2014/main" id="{1CABEC89-9890-8146-A3EA-856780E170BC}"/>
              </a:ext>
            </a:extLst>
          </p:cNvPr>
          <p:cNvSpPr>
            <a:spLocks noGrp="1" noChangeArrowheads="1"/>
          </p:cNvSpPr>
          <p:nvPr>
            <p:ph type="sldNum" sz="quarter" idx="4"/>
          </p:nvPr>
        </p:nvSpPr>
        <p:spPr bwMode="auto">
          <a:xfrm>
            <a:off x="685800" y="4840022"/>
            <a:ext cx="467072" cy="180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1000" smtClean="0">
                <a:solidFill>
                  <a:schemeClr val="accent1"/>
                </a:solidFill>
              </a:defRPr>
            </a:lvl1pPr>
          </a:lstStyle>
          <a:p>
            <a:pPr>
              <a:defRPr/>
            </a:pPr>
            <a:fld id="{4D0C7790-5942-4A4D-9FA1-CB85F13250DA}" type="slidenum">
              <a:rPr lang="fi-FI" altLang="fi-FI" smtClean="0"/>
              <a:pPr>
                <a:defRPr/>
              </a:pPr>
              <a:t>‹#›</a:t>
            </a:fld>
            <a:endParaRPr lang="fi-FI" altLang="fi-FI" dirty="0"/>
          </a:p>
        </p:txBody>
      </p:sp>
    </p:spTree>
    <p:extLst>
      <p:ext uri="{BB962C8B-B14F-4D97-AF65-F5344CB8AC3E}">
        <p14:creationId xmlns:p14="http://schemas.microsoft.com/office/powerpoint/2010/main" val="3187909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7_kaksi palstaa taustakuvalla">
    <p:bg>
      <p:bgPr>
        <a:blipFill dpi="0" rotWithShape="1">
          <a:blip r:embed="rId2" cstate="screen">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2305FE4-3EFF-E04F-B0EA-AF0C2918ED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Otsikko 1"/>
          <p:cNvSpPr>
            <a:spLocks noGrp="1"/>
          </p:cNvSpPr>
          <p:nvPr>
            <p:ph type="title"/>
          </p:nvPr>
        </p:nvSpPr>
        <p:spPr>
          <a:xfrm>
            <a:off x="685800" y="540000"/>
            <a:ext cx="7772400" cy="430887"/>
          </a:xfrm>
        </p:spPr>
        <p:txBody>
          <a:bodyPr>
            <a:spAutoFit/>
          </a:bodyPr>
          <a:lstStyle/>
          <a:p>
            <a:r>
              <a:rPr lang="en-US" dirty="0"/>
              <a:t>Click to edit Master title style</a:t>
            </a:r>
            <a:endParaRPr lang="fi-FI" dirty="0"/>
          </a:p>
        </p:txBody>
      </p:sp>
      <p:sp>
        <p:nvSpPr>
          <p:cNvPr id="3" name="Sisällön paikkamerkki 2"/>
          <p:cNvSpPr>
            <a:spLocks noGrp="1"/>
          </p:cNvSpPr>
          <p:nvPr>
            <p:ph sz="half" idx="1"/>
          </p:nvPr>
        </p:nvSpPr>
        <p:spPr>
          <a:xfrm>
            <a:off x="685800" y="1440000"/>
            <a:ext cx="3810000" cy="30861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Sisällön paikkamerkki 3"/>
          <p:cNvSpPr>
            <a:spLocks noGrp="1"/>
          </p:cNvSpPr>
          <p:nvPr>
            <p:ph sz="half" idx="2"/>
          </p:nvPr>
        </p:nvSpPr>
        <p:spPr>
          <a:xfrm>
            <a:off x="4648200" y="1440000"/>
            <a:ext cx="3810000" cy="30861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Rectangle 4"/>
          <p:cNvSpPr>
            <a:spLocks noGrp="1" noChangeArrowheads="1"/>
          </p:cNvSpPr>
          <p:nvPr>
            <p:ph type="dt" sz="half" idx="10"/>
          </p:nvPr>
        </p:nvSpPr>
        <p:spPr>
          <a:ln/>
        </p:spPr>
        <p:txBody>
          <a:bodyPr/>
          <a:lstStyle>
            <a:lvl1pPr>
              <a:defRPr/>
            </a:lvl1pPr>
          </a:lstStyle>
          <a:p>
            <a:pPr>
              <a:defRPr/>
            </a:pPr>
            <a:fld id="{028C90AE-F626-554B-B574-D23128AE95A2}" type="datetime1">
              <a:rPr lang="fi-FI" smtClean="0"/>
              <a:t>22.10.2023</a:t>
            </a:fld>
            <a:endParaRPr lang="fi-FI" dirty="0"/>
          </a:p>
        </p:txBody>
      </p:sp>
      <p:sp>
        <p:nvSpPr>
          <p:cNvPr id="6" name="Rectangle 5"/>
          <p:cNvSpPr>
            <a:spLocks noGrp="1" noChangeArrowheads="1"/>
          </p:cNvSpPr>
          <p:nvPr>
            <p:ph type="ftr" sz="quarter" idx="11"/>
          </p:nvPr>
        </p:nvSpPr>
        <p:spPr>
          <a:ln/>
        </p:spPr>
        <p:txBody>
          <a:bodyPr/>
          <a:lstStyle>
            <a:lvl1pPr>
              <a:defRPr/>
            </a:lvl1pPr>
          </a:lstStyle>
          <a:p>
            <a:pPr>
              <a:defRPr/>
            </a:pPr>
            <a:endParaRPr lang="fi-FI" dirty="0"/>
          </a:p>
        </p:txBody>
      </p:sp>
      <p:sp>
        <p:nvSpPr>
          <p:cNvPr id="7" name="Rectangle 6"/>
          <p:cNvSpPr>
            <a:spLocks noGrp="1" noChangeArrowheads="1"/>
          </p:cNvSpPr>
          <p:nvPr>
            <p:ph type="sldNum" sz="quarter" idx="12"/>
          </p:nvPr>
        </p:nvSpPr>
        <p:spPr>
          <a:ln/>
        </p:spPr>
        <p:txBody>
          <a:bodyPr/>
          <a:lstStyle>
            <a:lvl1pPr>
              <a:defRPr/>
            </a:lvl1pPr>
          </a:lstStyle>
          <a:p>
            <a:pPr>
              <a:defRPr/>
            </a:pPr>
            <a:fld id="{AB6C7D13-C8A5-4D79-B8CF-F2F5CF85FA97}" type="slidenum">
              <a:rPr lang="fi-FI" altLang="fi-FI"/>
              <a:pPr>
                <a:defRPr/>
              </a:pPr>
              <a:t>‹#›</a:t>
            </a:fld>
            <a:endParaRPr lang="fi-FI" altLang="fi-FI" dirty="0"/>
          </a:p>
        </p:txBody>
      </p:sp>
    </p:spTree>
    <p:extLst>
      <p:ext uri="{BB962C8B-B14F-4D97-AF65-F5344CB8AC3E}">
        <p14:creationId xmlns:p14="http://schemas.microsoft.com/office/powerpoint/2010/main" val="2488417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kstisivu kuvalla">
    <p:spTree>
      <p:nvGrpSpPr>
        <p:cNvPr id="1" name=""/>
        <p:cNvGrpSpPr/>
        <p:nvPr/>
      </p:nvGrpSpPr>
      <p:grpSpPr>
        <a:xfrm>
          <a:off x="0" y="0"/>
          <a:ext cx="0" cy="0"/>
          <a:chOff x="0" y="0"/>
          <a:chExt cx="0" cy="0"/>
        </a:xfrm>
      </p:grpSpPr>
      <p:sp>
        <p:nvSpPr>
          <p:cNvPr id="2" name="Otsikko 1"/>
          <p:cNvSpPr>
            <a:spLocks noGrp="1"/>
          </p:cNvSpPr>
          <p:nvPr>
            <p:ph type="title"/>
          </p:nvPr>
        </p:nvSpPr>
        <p:spPr>
          <a:xfrm>
            <a:off x="685800" y="540000"/>
            <a:ext cx="3810000" cy="857250"/>
          </a:xfrm>
        </p:spPr>
        <p:txBody>
          <a:bodyPr>
            <a:spAutoFit/>
          </a:bodyPr>
          <a:lstStyle/>
          <a:p>
            <a:r>
              <a:rPr lang="en-US" dirty="0"/>
              <a:t>Click to edit Master title style</a:t>
            </a:r>
            <a:endParaRPr lang="fi-FI" dirty="0"/>
          </a:p>
        </p:txBody>
      </p:sp>
      <p:sp>
        <p:nvSpPr>
          <p:cNvPr id="3" name="Sisällön paikkamerkki 2"/>
          <p:cNvSpPr>
            <a:spLocks noGrp="1"/>
          </p:cNvSpPr>
          <p:nvPr>
            <p:ph sz="half" idx="1"/>
          </p:nvPr>
        </p:nvSpPr>
        <p:spPr>
          <a:xfrm>
            <a:off x="685800" y="1440000"/>
            <a:ext cx="3810000" cy="30861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Rectangle 4"/>
          <p:cNvSpPr>
            <a:spLocks noGrp="1" noChangeArrowheads="1"/>
          </p:cNvSpPr>
          <p:nvPr>
            <p:ph type="dt" sz="half" idx="10"/>
          </p:nvPr>
        </p:nvSpPr>
        <p:spPr>
          <a:ln/>
        </p:spPr>
        <p:txBody>
          <a:bodyPr/>
          <a:lstStyle>
            <a:lvl1pPr>
              <a:defRPr/>
            </a:lvl1pPr>
          </a:lstStyle>
          <a:p>
            <a:pPr>
              <a:defRPr/>
            </a:pPr>
            <a:fld id="{39A6037D-56EE-C541-ADE2-F4B894E2C74B}" type="datetime1">
              <a:rPr lang="fi-FI" smtClean="0"/>
              <a:t>22.10.2023</a:t>
            </a:fld>
            <a:endParaRPr lang="fi-FI" dirty="0"/>
          </a:p>
        </p:txBody>
      </p:sp>
      <p:sp>
        <p:nvSpPr>
          <p:cNvPr id="6" name="Rectangle 5"/>
          <p:cNvSpPr>
            <a:spLocks noGrp="1" noChangeArrowheads="1"/>
          </p:cNvSpPr>
          <p:nvPr>
            <p:ph type="ftr" sz="quarter" idx="11"/>
          </p:nvPr>
        </p:nvSpPr>
        <p:spPr>
          <a:ln/>
        </p:spPr>
        <p:txBody>
          <a:bodyPr/>
          <a:lstStyle>
            <a:lvl1pPr>
              <a:defRPr/>
            </a:lvl1pPr>
          </a:lstStyle>
          <a:p>
            <a:pPr>
              <a:defRPr/>
            </a:pPr>
            <a:endParaRPr lang="fi-FI" dirty="0"/>
          </a:p>
        </p:txBody>
      </p:sp>
      <p:sp>
        <p:nvSpPr>
          <p:cNvPr id="7" name="Rectangle 6"/>
          <p:cNvSpPr>
            <a:spLocks noGrp="1" noChangeArrowheads="1"/>
          </p:cNvSpPr>
          <p:nvPr>
            <p:ph type="sldNum" sz="quarter" idx="12"/>
          </p:nvPr>
        </p:nvSpPr>
        <p:spPr>
          <a:ln/>
        </p:spPr>
        <p:txBody>
          <a:bodyPr/>
          <a:lstStyle>
            <a:lvl1pPr>
              <a:defRPr/>
            </a:lvl1pPr>
          </a:lstStyle>
          <a:p>
            <a:pPr>
              <a:defRPr/>
            </a:pPr>
            <a:fld id="{AB6C7D13-C8A5-4D79-B8CF-F2F5CF85FA97}" type="slidenum">
              <a:rPr lang="fi-FI" altLang="fi-FI"/>
              <a:pPr>
                <a:defRPr/>
              </a:pPr>
              <a:t>‹#›</a:t>
            </a:fld>
            <a:endParaRPr lang="fi-FI" altLang="fi-FI" dirty="0"/>
          </a:p>
        </p:txBody>
      </p:sp>
      <p:pic>
        <p:nvPicPr>
          <p:cNvPr id="10" name="Picture 9">
            <a:extLst>
              <a:ext uri="{FF2B5EF4-FFF2-40B4-BE49-F238E27FC236}">
                <a16:creationId xmlns:a16="http://schemas.microsoft.com/office/drawing/2014/main" id="{184FDAFF-170B-6144-AC28-1A2589B2FC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648200" y="0"/>
            <a:ext cx="4495800" cy="4516437"/>
          </a:xfrm>
          <a:prstGeom prst="rect">
            <a:avLst/>
          </a:prstGeom>
        </p:spPr>
      </p:pic>
    </p:spTree>
    <p:extLst>
      <p:ext uri="{BB962C8B-B14F-4D97-AF65-F5344CB8AC3E}">
        <p14:creationId xmlns:p14="http://schemas.microsoft.com/office/powerpoint/2010/main" val="300823198"/>
      </p:ext>
    </p:extLst>
  </p:cSld>
  <p:clrMapOvr>
    <a:masterClrMapping/>
  </p:clrMapOvr>
  <p:extLst>
    <p:ext uri="{DCECCB84-F9BA-43D5-87BE-67443E8EF086}">
      <p15:sldGuideLst xmlns:p15="http://schemas.microsoft.com/office/powerpoint/2012/main">
        <p15:guide id="1" orient="horz" pos="2845" userDrawn="1">
          <p15:clr>
            <a:srgbClr val="FBAE40"/>
          </p15:clr>
        </p15:guide>
        <p15:guide id="2" pos="292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9_yksi palsta logopaik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685800" y="540000"/>
            <a:ext cx="6687122" cy="430887"/>
          </a:xfrm>
        </p:spPr>
        <p:txBody>
          <a:bodyPr>
            <a:spAutoFit/>
          </a:bodyPr>
          <a:lstStyle/>
          <a:p>
            <a:r>
              <a:rPr lang="en-US" dirty="0"/>
              <a:t>Click to edit Master title style</a:t>
            </a:r>
            <a:endParaRPr lang="fi-FI" dirty="0"/>
          </a:p>
        </p:txBody>
      </p:sp>
      <p:sp>
        <p:nvSpPr>
          <p:cNvPr id="3" name="Sisällön paikkamerkki 2"/>
          <p:cNvSpPr>
            <a:spLocks noGrp="1"/>
          </p:cNvSpPr>
          <p:nvPr>
            <p:ph idx="1"/>
          </p:nvPr>
        </p:nvSpPr>
        <p:spPr>
          <a:xfrm>
            <a:off x="685800" y="1440000"/>
            <a:ext cx="6687122" cy="3086100"/>
          </a:xfrm>
        </p:spPr>
        <p:txBody>
          <a:bodyPr/>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7" name="Rectangle 4">
            <a:extLst>
              <a:ext uri="{FF2B5EF4-FFF2-40B4-BE49-F238E27FC236}">
                <a16:creationId xmlns:a16="http://schemas.microsoft.com/office/drawing/2014/main" id="{D2E1B0DB-682F-5845-8080-0A754CD6E807}"/>
              </a:ext>
            </a:extLst>
          </p:cNvPr>
          <p:cNvSpPr>
            <a:spLocks noGrp="1" noChangeArrowheads="1"/>
          </p:cNvSpPr>
          <p:nvPr>
            <p:ph type="dt" sz="half" idx="2"/>
          </p:nvPr>
        </p:nvSpPr>
        <p:spPr bwMode="auto">
          <a:xfrm>
            <a:off x="1147042" y="4840022"/>
            <a:ext cx="1005880" cy="180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sz="1000">
                <a:solidFill>
                  <a:schemeClr val="tx2"/>
                </a:solidFill>
                <a:latin typeface="+mn-lt"/>
                <a:ea typeface="ＭＳ Ｐゴシック" pitchFamily="-96" charset="-128"/>
              </a:defRPr>
            </a:lvl1pPr>
          </a:lstStyle>
          <a:p>
            <a:pPr>
              <a:defRPr/>
            </a:pPr>
            <a:fld id="{5994313C-80A3-D145-80CF-3D5827044A68}" type="datetime1">
              <a:rPr lang="fi-FI" smtClean="0"/>
              <a:t>22.10.2023</a:t>
            </a:fld>
            <a:endParaRPr lang="fi-FI" dirty="0"/>
          </a:p>
        </p:txBody>
      </p:sp>
      <p:sp>
        <p:nvSpPr>
          <p:cNvPr id="18" name="Rectangle 5">
            <a:extLst>
              <a:ext uri="{FF2B5EF4-FFF2-40B4-BE49-F238E27FC236}">
                <a16:creationId xmlns:a16="http://schemas.microsoft.com/office/drawing/2014/main" id="{8AB67218-EF52-7E40-A9E8-47AB834CCDBC}"/>
              </a:ext>
            </a:extLst>
          </p:cNvPr>
          <p:cNvSpPr>
            <a:spLocks noGrp="1" noChangeArrowheads="1"/>
          </p:cNvSpPr>
          <p:nvPr>
            <p:ph type="ftr" sz="quarter" idx="3"/>
          </p:nvPr>
        </p:nvSpPr>
        <p:spPr bwMode="auto">
          <a:xfrm>
            <a:off x="2152922" y="4840022"/>
            <a:ext cx="5220000" cy="180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1000">
                <a:solidFill>
                  <a:schemeClr val="tx2"/>
                </a:solidFill>
                <a:latin typeface="+mn-lt"/>
                <a:ea typeface="ＭＳ Ｐゴシック" pitchFamily="-96" charset="-128"/>
              </a:defRPr>
            </a:lvl1pPr>
          </a:lstStyle>
          <a:p>
            <a:pPr>
              <a:defRPr/>
            </a:pPr>
            <a:endParaRPr lang="fi-FI" dirty="0"/>
          </a:p>
        </p:txBody>
      </p:sp>
      <p:sp>
        <p:nvSpPr>
          <p:cNvPr id="19" name="Rectangle 6">
            <a:extLst>
              <a:ext uri="{FF2B5EF4-FFF2-40B4-BE49-F238E27FC236}">
                <a16:creationId xmlns:a16="http://schemas.microsoft.com/office/drawing/2014/main" id="{6C937E38-EF1B-3B41-BE2B-02F65D52D6FD}"/>
              </a:ext>
            </a:extLst>
          </p:cNvPr>
          <p:cNvSpPr>
            <a:spLocks noGrp="1" noChangeArrowheads="1"/>
          </p:cNvSpPr>
          <p:nvPr>
            <p:ph type="sldNum" sz="quarter" idx="4"/>
          </p:nvPr>
        </p:nvSpPr>
        <p:spPr bwMode="auto">
          <a:xfrm>
            <a:off x="685800" y="4840022"/>
            <a:ext cx="467072" cy="180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1000" smtClean="0">
                <a:solidFill>
                  <a:schemeClr val="accent1"/>
                </a:solidFill>
              </a:defRPr>
            </a:lvl1pPr>
          </a:lstStyle>
          <a:p>
            <a:pPr>
              <a:defRPr/>
            </a:pPr>
            <a:fld id="{4D0C7790-5942-4A4D-9FA1-CB85F13250DA}" type="slidenum">
              <a:rPr lang="fi-FI" altLang="fi-FI" smtClean="0"/>
              <a:pPr>
                <a:defRPr/>
              </a:pPr>
              <a:t>‹#›</a:t>
            </a:fld>
            <a:endParaRPr lang="fi-FI" altLang="fi-FI" dirty="0"/>
          </a:p>
        </p:txBody>
      </p:sp>
      <p:pic>
        <p:nvPicPr>
          <p:cNvPr id="7" name="Picture 6">
            <a:extLst>
              <a:ext uri="{FF2B5EF4-FFF2-40B4-BE49-F238E27FC236}">
                <a16:creationId xmlns:a16="http://schemas.microsoft.com/office/drawing/2014/main" id="{025CA6C3-CF59-E849-9B76-8D6CDD0E194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96336" y="699542"/>
            <a:ext cx="1152128" cy="1152128"/>
          </a:xfrm>
          <a:prstGeom prst="rect">
            <a:avLst/>
          </a:prstGeom>
        </p:spPr>
      </p:pic>
    </p:spTree>
    <p:extLst>
      <p:ext uri="{BB962C8B-B14F-4D97-AF65-F5344CB8AC3E}">
        <p14:creationId xmlns:p14="http://schemas.microsoft.com/office/powerpoint/2010/main" val="150950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540000"/>
            <a:ext cx="7772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dirty="0"/>
              <a:t>Muokkaa </a:t>
            </a:r>
            <a:r>
              <a:rPr lang="fi-FI" altLang="fi-FI" dirty="0" err="1"/>
              <a:t>ots</a:t>
            </a:r>
            <a:r>
              <a:rPr lang="fi-FI" altLang="fi-FI" dirty="0"/>
              <a:t>. </a:t>
            </a:r>
            <a:r>
              <a:rPr lang="fi-FI" altLang="fi-FI" dirty="0" err="1"/>
              <a:t>perustyyl</a:t>
            </a:r>
            <a:r>
              <a:rPr lang="fi-FI" altLang="fi-FI" dirty="0"/>
              <a:t>. </a:t>
            </a:r>
            <a:r>
              <a:rPr lang="fi-FI" altLang="fi-FI" dirty="0" err="1"/>
              <a:t>napsautt</a:t>
            </a:r>
            <a:r>
              <a:rPr lang="fi-FI" altLang="fi-FI" dirty="0"/>
              <a:t>.</a:t>
            </a:r>
          </a:p>
        </p:txBody>
      </p:sp>
      <p:sp>
        <p:nvSpPr>
          <p:cNvPr id="1028" name="Rectangle 3"/>
          <p:cNvSpPr>
            <a:spLocks noGrp="1" noChangeArrowheads="1"/>
          </p:cNvSpPr>
          <p:nvPr>
            <p:ph type="body" idx="1"/>
          </p:nvPr>
        </p:nvSpPr>
        <p:spPr bwMode="auto">
          <a:xfrm>
            <a:off x="685800" y="1440000"/>
            <a:ext cx="7772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dirty="0"/>
              <a:t>Muokkaa tekstin perustyylejä</a:t>
            </a:r>
          </a:p>
          <a:p>
            <a:pPr lvl="1"/>
            <a:r>
              <a:rPr lang="fi-FI" altLang="fi-FI" dirty="0"/>
              <a:t>toinen taso</a:t>
            </a:r>
          </a:p>
          <a:p>
            <a:pPr lvl="2"/>
            <a:r>
              <a:rPr lang="fi-FI" altLang="fi-FI" dirty="0"/>
              <a:t>kolmas taso</a:t>
            </a:r>
          </a:p>
          <a:p>
            <a:pPr lvl="3"/>
            <a:r>
              <a:rPr lang="fi-FI" altLang="fi-FI" dirty="0"/>
              <a:t>neljäs taso</a:t>
            </a:r>
          </a:p>
          <a:p>
            <a:pPr lvl="4"/>
            <a:r>
              <a:rPr lang="fi-FI" altLang="fi-FI" dirty="0"/>
              <a:t>viides taso</a:t>
            </a:r>
          </a:p>
        </p:txBody>
      </p:sp>
      <p:sp>
        <p:nvSpPr>
          <p:cNvPr id="2" name="Rectangle 4"/>
          <p:cNvSpPr>
            <a:spLocks noGrp="1" noChangeArrowheads="1"/>
          </p:cNvSpPr>
          <p:nvPr>
            <p:ph type="dt" sz="half" idx="2"/>
          </p:nvPr>
        </p:nvSpPr>
        <p:spPr bwMode="auto">
          <a:xfrm>
            <a:off x="1147042" y="4840022"/>
            <a:ext cx="1005880" cy="180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sz="1000">
                <a:solidFill>
                  <a:schemeClr val="tx2"/>
                </a:solidFill>
                <a:latin typeface="+mn-lt"/>
                <a:ea typeface="ＭＳ Ｐゴシック" pitchFamily="-96" charset="-128"/>
              </a:defRPr>
            </a:lvl1pPr>
          </a:lstStyle>
          <a:p>
            <a:pPr>
              <a:defRPr/>
            </a:pPr>
            <a:fld id="{A6FB7838-E155-C345-8E4B-B3F3B48C8F09}" type="datetime1">
              <a:rPr lang="fi-FI" smtClean="0"/>
              <a:t>22.10.2023</a:t>
            </a:fld>
            <a:endParaRPr lang="fi-FI" dirty="0"/>
          </a:p>
        </p:txBody>
      </p:sp>
      <p:sp>
        <p:nvSpPr>
          <p:cNvPr id="1029" name="Rectangle 5"/>
          <p:cNvSpPr>
            <a:spLocks noGrp="1" noChangeArrowheads="1"/>
          </p:cNvSpPr>
          <p:nvPr>
            <p:ph type="ftr" sz="quarter" idx="3"/>
          </p:nvPr>
        </p:nvSpPr>
        <p:spPr bwMode="auto">
          <a:xfrm>
            <a:off x="2152922" y="4840022"/>
            <a:ext cx="5220000" cy="180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1000">
                <a:solidFill>
                  <a:schemeClr val="tx2"/>
                </a:solidFill>
                <a:latin typeface="+mn-lt"/>
                <a:ea typeface="ＭＳ Ｐゴシック" pitchFamily="-96" charset="-128"/>
              </a:defRPr>
            </a:lvl1pPr>
          </a:lstStyle>
          <a:p>
            <a:pPr>
              <a:defRPr/>
            </a:pPr>
            <a:endParaRPr lang="fi-FI" dirty="0"/>
          </a:p>
        </p:txBody>
      </p:sp>
      <p:sp>
        <p:nvSpPr>
          <p:cNvPr id="1030" name="Rectangle 6"/>
          <p:cNvSpPr>
            <a:spLocks noGrp="1" noChangeArrowheads="1"/>
          </p:cNvSpPr>
          <p:nvPr>
            <p:ph type="sldNum" sz="quarter" idx="4"/>
          </p:nvPr>
        </p:nvSpPr>
        <p:spPr bwMode="auto">
          <a:xfrm>
            <a:off x="685800" y="4840022"/>
            <a:ext cx="467072" cy="180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1000" smtClean="0">
                <a:solidFill>
                  <a:schemeClr val="accent1"/>
                </a:solidFill>
              </a:defRPr>
            </a:lvl1pPr>
          </a:lstStyle>
          <a:p>
            <a:pPr>
              <a:defRPr/>
            </a:pPr>
            <a:fld id="{4D0C7790-5942-4A4D-9FA1-CB85F13250DA}" type="slidenum">
              <a:rPr lang="fi-FI" altLang="fi-FI" smtClean="0"/>
              <a:pPr>
                <a:defRPr/>
              </a:pPr>
              <a:t>‹#›</a:t>
            </a:fld>
            <a:endParaRPr lang="fi-FI" altLang="fi-FI" dirty="0"/>
          </a:p>
        </p:txBody>
      </p:sp>
      <p:sp>
        <p:nvSpPr>
          <p:cNvPr id="1032" name="Rectangle 8"/>
          <p:cNvSpPr>
            <a:spLocks noChangeArrowheads="1"/>
          </p:cNvSpPr>
          <p:nvPr userDrawn="1"/>
        </p:nvSpPr>
        <p:spPr bwMode="auto">
          <a:xfrm>
            <a:off x="5953128" y="-453628"/>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fi-FI" altLang="fi-FI" sz="2400" dirty="0"/>
          </a:p>
        </p:txBody>
      </p:sp>
      <p:pic>
        <p:nvPicPr>
          <p:cNvPr id="10" name="Picture 9">
            <a:extLst>
              <a:ext uri="{FF2B5EF4-FFF2-40B4-BE49-F238E27FC236}">
                <a16:creationId xmlns:a16="http://schemas.microsoft.com/office/drawing/2014/main" id="{122CD04E-90F0-A745-8E20-1C7A03FA2A1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505700" y="4536417"/>
            <a:ext cx="1476690" cy="607083"/>
          </a:xfrm>
          <a:prstGeom prst="rect">
            <a:avLst/>
          </a:prstGeom>
        </p:spPr>
      </p:pic>
    </p:spTree>
  </p:cSld>
  <p:clrMap bg1="lt1" tx1="dk1" bg2="lt2" tx2="dk2" accent1="accent1" accent2="accent2" accent3="accent3" accent4="accent4" accent5="accent5" accent6="accent6" hlink="hlink" folHlink="folHlink"/>
  <p:sldLayoutIdLst>
    <p:sldLayoutId id="2147483677" r:id="rId1"/>
    <p:sldLayoutId id="2147483691" r:id="rId2"/>
    <p:sldLayoutId id="2147483689" r:id="rId3"/>
    <p:sldLayoutId id="2147483673" r:id="rId4"/>
    <p:sldLayoutId id="2147483675" r:id="rId5"/>
    <p:sldLayoutId id="2147483685" r:id="rId6"/>
    <p:sldLayoutId id="2147483686" r:id="rId7"/>
    <p:sldLayoutId id="2147483684" r:id="rId8"/>
    <p:sldLayoutId id="2147483690" r:id="rId9"/>
    <p:sldLayoutId id="2147483688" r:id="rId10"/>
  </p:sldLayoutIdLst>
  <p:hf hdr="0" ftr="0"/>
  <p:txStyles>
    <p:titleStyle>
      <a:lvl1pPr algn="l"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4400">
          <a:solidFill>
            <a:schemeClr val="tx1"/>
          </a:solidFill>
          <a:latin typeface="Verdana" pitchFamily="-96" charset="0"/>
          <a:ea typeface="ＭＳ Ｐゴシック" pitchFamily="-96" charset="-128"/>
        </a:defRPr>
      </a:lvl2pPr>
      <a:lvl3pPr algn="ctr" rtl="0" eaLnBrk="1" fontAlgn="base" hangingPunct="1">
        <a:spcBef>
          <a:spcPct val="0"/>
        </a:spcBef>
        <a:spcAft>
          <a:spcPct val="0"/>
        </a:spcAft>
        <a:defRPr sz="4400">
          <a:solidFill>
            <a:schemeClr val="tx1"/>
          </a:solidFill>
          <a:latin typeface="Verdana" pitchFamily="-96" charset="0"/>
          <a:ea typeface="ＭＳ Ｐゴシック" pitchFamily="-96" charset="-128"/>
        </a:defRPr>
      </a:lvl3pPr>
      <a:lvl4pPr algn="ctr" rtl="0" eaLnBrk="1" fontAlgn="base" hangingPunct="1">
        <a:spcBef>
          <a:spcPct val="0"/>
        </a:spcBef>
        <a:spcAft>
          <a:spcPct val="0"/>
        </a:spcAft>
        <a:defRPr sz="4400">
          <a:solidFill>
            <a:schemeClr val="tx1"/>
          </a:solidFill>
          <a:latin typeface="Verdana" pitchFamily="-96" charset="0"/>
          <a:ea typeface="ＭＳ Ｐゴシック" pitchFamily="-96" charset="-128"/>
        </a:defRPr>
      </a:lvl4pPr>
      <a:lvl5pPr algn="ctr" rtl="0" eaLnBrk="1" fontAlgn="base" hangingPunct="1">
        <a:spcBef>
          <a:spcPct val="0"/>
        </a:spcBef>
        <a:spcAft>
          <a:spcPct val="0"/>
        </a:spcAft>
        <a:defRPr sz="4400">
          <a:solidFill>
            <a:schemeClr val="tx1"/>
          </a:solidFill>
          <a:latin typeface="Verdana" pitchFamily="-96" charset="0"/>
          <a:ea typeface="ＭＳ Ｐゴシック" pitchFamily="-96" charset="-128"/>
        </a:defRPr>
      </a:lvl5pPr>
      <a:lvl6pPr marL="457189" algn="ctr" rtl="0" eaLnBrk="1" fontAlgn="base" hangingPunct="1">
        <a:spcBef>
          <a:spcPct val="0"/>
        </a:spcBef>
        <a:spcAft>
          <a:spcPct val="0"/>
        </a:spcAft>
        <a:defRPr sz="4400">
          <a:solidFill>
            <a:schemeClr val="tx1"/>
          </a:solidFill>
          <a:latin typeface="Verdana" pitchFamily="-96" charset="0"/>
          <a:ea typeface="ＭＳ Ｐゴシック" pitchFamily="-96" charset="-128"/>
        </a:defRPr>
      </a:lvl6pPr>
      <a:lvl7pPr marL="914377" algn="ctr" rtl="0" eaLnBrk="1" fontAlgn="base" hangingPunct="1">
        <a:spcBef>
          <a:spcPct val="0"/>
        </a:spcBef>
        <a:spcAft>
          <a:spcPct val="0"/>
        </a:spcAft>
        <a:defRPr sz="4400">
          <a:solidFill>
            <a:schemeClr val="tx1"/>
          </a:solidFill>
          <a:latin typeface="Verdana" pitchFamily="-96" charset="0"/>
          <a:ea typeface="ＭＳ Ｐゴシック" pitchFamily="-96" charset="-128"/>
        </a:defRPr>
      </a:lvl7pPr>
      <a:lvl8pPr marL="1371566" algn="ctr" rtl="0" eaLnBrk="1" fontAlgn="base" hangingPunct="1">
        <a:spcBef>
          <a:spcPct val="0"/>
        </a:spcBef>
        <a:spcAft>
          <a:spcPct val="0"/>
        </a:spcAft>
        <a:defRPr sz="4400">
          <a:solidFill>
            <a:schemeClr val="tx1"/>
          </a:solidFill>
          <a:latin typeface="Verdana" pitchFamily="-96" charset="0"/>
          <a:ea typeface="ＭＳ Ｐゴシック" pitchFamily="-96" charset="-128"/>
        </a:defRPr>
      </a:lvl8pPr>
      <a:lvl9pPr marL="1828754" algn="ctr" rtl="0" eaLnBrk="1" fontAlgn="base" hangingPunct="1">
        <a:spcBef>
          <a:spcPct val="0"/>
        </a:spcBef>
        <a:spcAft>
          <a:spcPct val="0"/>
        </a:spcAft>
        <a:defRPr sz="4400">
          <a:solidFill>
            <a:schemeClr val="tx1"/>
          </a:solidFill>
          <a:latin typeface="Verdana" pitchFamily="-96" charset="0"/>
          <a:ea typeface="ＭＳ Ｐゴシック" pitchFamily="-96" charset="-128"/>
        </a:defRPr>
      </a:lvl9pPr>
    </p:titleStyle>
    <p:bodyStyle>
      <a:lvl1pPr marL="270000" indent="-270000" algn="l" rtl="0" eaLnBrk="1" fontAlgn="base" hangingPunct="1">
        <a:spcBef>
          <a:spcPts val="500"/>
        </a:spcBef>
        <a:spcAft>
          <a:spcPct val="0"/>
        </a:spcAft>
        <a:buChar char="•"/>
        <a:defRPr sz="2000">
          <a:solidFill>
            <a:schemeClr val="tx2"/>
          </a:solidFill>
          <a:latin typeface="+mn-lt"/>
          <a:ea typeface="+mn-ea"/>
          <a:cs typeface="+mn-cs"/>
        </a:defRPr>
      </a:lvl1pPr>
      <a:lvl2pPr marL="540000" indent="-270000" algn="l" rtl="0" eaLnBrk="1" fontAlgn="base" hangingPunct="1">
        <a:spcBef>
          <a:spcPts val="500"/>
        </a:spcBef>
        <a:spcAft>
          <a:spcPct val="0"/>
        </a:spcAft>
        <a:buChar char="–"/>
        <a:defRPr sz="2000">
          <a:solidFill>
            <a:schemeClr val="tx2"/>
          </a:solidFill>
          <a:latin typeface="+mn-lt"/>
          <a:ea typeface="+mn-ea"/>
        </a:defRPr>
      </a:lvl2pPr>
      <a:lvl3pPr marL="810000" indent="-270000" algn="l" rtl="0" eaLnBrk="1" fontAlgn="base" hangingPunct="1">
        <a:spcBef>
          <a:spcPts val="500"/>
        </a:spcBef>
        <a:spcAft>
          <a:spcPct val="0"/>
        </a:spcAft>
        <a:buChar char="•"/>
        <a:defRPr sz="2000">
          <a:solidFill>
            <a:schemeClr val="tx2"/>
          </a:solidFill>
          <a:latin typeface="+mn-lt"/>
          <a:ea typeface="+mn-ea"/>
        </a:defRPr>
      </a:lvl3pPr>
      <a:lvl4pPr marL="1080000" indent="-270000" algn="l" rtl="0" eaLnBrk="1" fontAlgn="base" hangingPunct="1">
        <a:spcBef>
          <a:spcPts val="500"/>
        </a:spcBef>
        <a:spcAft>
          <a:spcPct val="0"/>
        </a:spcAft>
        <a:buChar char="–"/>
        <a:defRPr sz="2000">
          <a:solidFill>
            <a:schemeClr val="tx2"/>
          </a:solidFill>
          <a:latin typeface="+mn-lt"/>
          <a:ea typeface="+mn-ea"/>
        </a:defRPr>
      </a:lvl4pPr>
      <a:lvl5pPr marL="1350000" indent="-270000" algn="l" rtl="0" eaLnBrk="1" fontAlgn="base" hangingPunct="1">
        <a:spcBef>
          <a:spcPts val="500"/>
        </a:spcBef>
        <a:spcAft>
          <a:spcPct val="0"/>
        </a:spcAft>
        <a:buChar char="»"/>
        <a:defRPr sz="2000">
          <a:solidFill>
            <a:schemeClr val="tx2"/>
          </a:solidFill>
          <a:latin typeface="+mn-lt"/>
          <a:ea typeface="+mn-ea"/>
        </a:defRPr>
      </a:lvl5pPr>
      <a:lvl6pPr marL="2514537" indent="-228594" algn="l" rtl="0" eaLnBrk="1" fontAlgn="base" hangingPunct="1">
        <a:spcBef>
          <a:spcPct val="20000"/>
        </a:spcBef>
        <a:spcAft>
          <a:spcPct val="0"/>
        </a:spcAft>
        <a:buChar char="»"/>
        <a:defRPr sz="2000">
          <a:solidFill>
            <a:schemeClr val="tx1"/>
          </a:solidFill>
          <a:latin typeface="+mn-lt"/>
          <a:ea typeface="+mn-ea"/>
        </a:defRPr>
      </a:lvl6pPr>
      <a:lvl7pPr marL="2971726" indent="-228594" algn="l" rtl="0" eaLnBrk="1" fontAlgn="base" hangingPunct="1">
        <a:spcBef>
          <a:spcPct val="20000"/>
        </a:spcBef>
        <a:spcAft>
          <a:spcPct val="0"/>
        </a:spcAft>
        <a:buChar char="»"/>
        <a:defRPr sz="2000">
          <a:solidFill>
            <a:schemeClr val="tx1"/>
          </a:solidFill>
          <a:latin typeface="+mn-lt"/>
          <a:ea typeface="+mn-ea"/>
        </a:defRPr>
      </a:lvl7pPr>
      <a:lvl8pPr marL="3428914" indent="-228594" algn="l" rtl="0" eaLnBrk="1" fontAlgn="base" hangingPunct="1">
        <a:spcBef>
          <a:spcPct val="20000"/>
        </a:spcBef>
        <a:spcAft>
          <a:spcPct val="0"/>
        </a:spcAft>
        <a:buChar char="»"/>
        <a:defRPr sz="2000">
          <a:solidFill>
            <a:schemeClr val="tx1"/>
          </a:solidFill>
          <a:latin typeface="+mn-lt"/>
          <a:ea typeface="+mn-ea"/>
        </a:defRPr>
      </a:lvl8pPr>
      <a:lvl9pPr marL="3886103" indent="-228594" algn="l" rtl="0" eaLnBrk="1" fontAlgn="base" hangingPunct="1">
        <a:spcBef>
          <a:spcPct val="20000"/>
        </a:spcBef>
        <a:spcAft>
          <a:spcPct val="0"/>
        </a:spcAft>
        <a:buChar char="»"/>
        <a:defRPr sz="2000">
          <a:solidFill>
            <a:schemeClr val="tx1"/>
          </a:solidFill>
          <a:latin typeface="+mn-lt"/>
          <a:ea typeface="+mn-ea"/>
        </a:defRPr>
      </a:lvl9pPr>
    </p:bodyStyle>
    <p:other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pixabay.com/da/labrador-hvalp-chokolade-805856/"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uudenmaanmuistiluotsi.fi/sv" TargetMode="External"/><Relationship Id="rId7" Type="http://schemas.openxmlformats.org/officeDocument/2006/relationships/hyperlink" Target="mailto:hanna-maria.barlund@espoonmuisti.fi"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mailto:petra.karjalainen@espoonmuisti.fi" TargetMode="External"/><Relationship Id="rId5" Type="http://schemas.openxmlformats.org/officeDocument/2006/relationships/hyperlink" Target="http://www.espoonmuisti.fi/sv/framsidan" TargetMode="External"/><Relationship Id="rId4" Type="http://schemas.openxmlformats.org/officeDocument/2006/relationships/hyperlink" Target="http://www.muistiliitto.fi/sv"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hyperlink" Target="mailto:petra.karjalainen@espoonmuisti.fi"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8DD9FFF4-CD87-894C-862D-A22D55A9FB61}"/>
              </a:ext>
            </a:extLst>
          </p:cNvPr>
          <p:cNvSpPr>
            <a:spLocks noGrp="1"/>
          </p:cNvSpPr>
          <p:nvPr>
            <p:ph type="subTitle" idx="1"/>
          </p:nvPr>
        </p:nvSpPr>
        <p:spPr>
          <a:xfrm>
            <a:off x="143508" y="3128952"/>
            <a:ext cx="8856983" cy="1049005"/>
          </a:xfrm>
        </p:spPr>
        <p:txBody>
          <a:bodyPr/>
          <a:lstStyle/>
          <a:p>
            <a:r>
              <a:rPr lang="sv-SE" dirty="0"/>
              <a:t>Ta hand om ditt minne</a:t>
            </a:r>
          </a:p>
          <a:p>
            <a:r>
              <a:rPr lang="sv-SE" sz="2400" dirty="0"/>
              <a:t>Föreläsning med minneshandledare Petra Karjalainen </a:t>
            </a:r>
          </a:p>
        </p:txBody>
      </p:sp>
    </p:spTree>
    <p:extLst>
      <p:ext uri="{BB962C8B-B14F-4D97-AF65-F5344CB8AC3E}">
        <p14:creationId xmlns:p14="http://schemas.microsoft.com/office/powerpoint/2010/main" val="1763732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9303A2-8FE7-17E9-52EC-B5AB3C9EBAB5}"/>
              </a:ext>
            </a:extLst>
          </p:cNvPr>
          <p:cNvSpPr>
            <a:spLocks noGrp="1"/>
          </p:cNvSpPr>
          <p:nvPr>
            <p:ph type="title"/>
          </p:nvPr>
        </p:nvSpPr>
        <p:spPr>
          <a:xfrm>
            <a:off x="1763688" y="130043"/>
            <a:ext cx="6694512" cy="430887"/>
          </a:xfrm>
        </p:spPr>
        <p:txBody>
          <a:bodyPr/>
          <a:lstStyle/>
          <a:p>
            <a:r>
              <a:rPr lang="sv-SE" sz="2800" b="1" dirty="0">
                <a:solidFill>
                  <a:srgbClr val="FF0000"/>
                </a:solidFill>
                <a:latin typeface="Calibri" panose="020F0502020204030204" pitchFamily="34" charset="0"/>
              </a:rPr>
              <a:t>Saker som </a:t>
            </a:r>
            <a:r>
              <a:rPr lang="sv-SE" sz="2800" b="1" u="sng" dirty="0">
                <a:solidFill>
                  <a:srgbClr val="FF0000"/>
                </a:solidFill>
                <a:latin typeface="Calibri" panose="020F0502020204030204" pitchFamily="34" charset="0"/>
              </a:rPr>
              <a:t>inverkar</a:t>
            </a:r>
            <a:r>
              <a:rPr lang="sv-SE" sz="2800" b="1" dirty="0">
                <a:solidFill>
                  <a:srgbClr val="FF0000"/>
                </a:solidFill>
                <a:latin typeface="Calibri" panose="020F0502020204030204" pitchFamily="34" charset="0"/>
              </a:rPr>
              <a:t> på minnet</a:t>
            </a:r>
            <a:endParaRPr lang="sv-SE" dirty="0">
              <a:solidFill>
                <a:srgbClr val="FF0000"/>
              </a:solidFill>
            </a:endParaRPr>
          </a:p>
        </p:txBody>
      </p:sp>
      <p:sp>
        <p:nvSpPr>
          <p:cNvPr id="4" name="Platshållare för datum 3">
            <a:extLst>
              <a:ext uri="{FF2B5EF4-FFF2-40B4-BE49-F238E27FC236}">
                <a16:creationId xmlns:a16="http://schemas.microsoft.com/office/drawing/2014/main" id="{07E50F95-6254-6B20-7852-F530B471BA8E}"/>
              </a:ext>
            </a:extLst>
          </p:cNvPr>
          <p:cNvSpPr>
            <a:spLocks noGrp="1"/>
          </p:cNvSpPr>
          <p:nvPr>
            <p:ph type="dt" sz="half" idx="2"/>
          </p:nvPr>
        </p:nvSpPr>
        <p:spPr/>
        <p:txBody>
          <a:bodyPr/>
          <a:lstStyle/>
          <a:p>
            <a:pPr>
              <a:defRPr/>
            </a:pPr>
            <a:fld id="{4F42CE0E-8F06-1D43-A099-2D042AF9B57F}" type="datetime1">
              <a:rPr lang="fi-FI" smtClean="0"/>
              <a:t>22.10.2023</a:t>
            </a:fld>
            <a:endParaRPr lang="fi-FI" dirty="0"/>
          </a:p>
        </p:txBody>
      </p:sp>
      <p:sp>
        <p:nvSpPr>
          <p:cNvPr id="5" name="Platshållare för bildnummer 4">
            <a:extLst>
              <a:ext uri="{FF2B5EF4-FFF2-40B4-BE49-F238E27FC236}">
                <a16:creationId xmlns:a16="http://schemas.microsoft.com/office/drawing/2014/main" id="{12DA31AA-C166-911D-ACFA-043AA2CDD93F}"/>
              </a:ext>
            </a:extLst>
          </p:cNvPr>
          <p:cNvSpPr>
            <a:spLocks noGrp="1"/>
          </p:cNvSpPr>
          <p:nvPr>
            <p:ph type="sldNum" sz="quarter" idx="4"/>
          </p:nvPr>
        </p:nvSpPr>
        <p:spPr/>
        <p:txBody>
          <a:bodyPr/>
          <a:lstStyle/>
          <a:p>
            <a:pPr>
              <a:defRPr/>
            </a:pPr>
            <a:fld id="{4D0C7790-5942-4A4D-9FA1-CB85F13250DA}" type="slidenum">
              <a:rPr lang="fi-FI" altLang="fi-FI" smtClean="0"/>
              <a:pPr>
                <a:defRPr/>
              </a:pPr>
              <a:t>10</a:t>
            </a:fld>
            <a:endParaRPr lang="fi-FI" altLang="fi-FI" dirty="0"/>
          </a:p>
        </p:txBody>
      </p:sp>
      <p:pic>
        <p:nvPicPr>
          <p:cNvPr id="6" name="Sisällön paikkamerkki 5">
            <a:extLst>
              <a:ext uri="{FF2B5EF4-FFF2-40B4-BE49-F238E27FC236}">
                <a16:creationId xmlns:a16="http://schemas.microsoft.com/office/drawing/2014/main" id="{4642B8EF-97D3-C3E9-C5BF-A22B6809133A}"/>
              </a:ext>
            </a:extLst>
          </p:cNvPr>
          <p:cNvPicPr>
            <a:picLocks noGrp="1" noChangeAspect="1"/>
          </p:cNvPicPr>
          <p:nvPr>
            <p:ph idx="1"/>
          </p:nvPr>
        </p:nvPicPr>
        <p:blipFill>
          <a:blip r:embed="rId3"/>
          <a:stretch>
            <a:fillRect/>
          </a:stretch>
        </p:blipFill>
        <p:spPr>
          <a:xfrm>
            <a:off x="2406992" y="1764347"/>
            <a:ext cx="3593711" cy="3086100"/>
          </a:xfrm>
          <a:prstGeom prst="rect">
            <a:avLst/>
          </a:prstGeom>
        </p:spPr>
      </p:pic>
      <p:sp>
        <p:nvSpPr>
          <p:cNvPr id="7" name="Ellipsi 9">
            <a:extLst>
              <a:ext uri="{FF2B5EF4-FFF2-40B4-BE49-F238E27FC236}">
                <a16:creationId xmlns:a16="http://schemas.microsoft.com/office/drawing/2014/main" id="{9A585BAD-4F08-F433-2B0A-E06E940D91BC}"/>
              </a:ext>
            </a:extLst>
          </p:cNvPr>
          <p:cNvSpPr/>
          <p:nvPr/>
        </p:nvSpPr>
        <p:spPr bwMode="auto">
          <a:xfrm>
            <a:off x="1195167" y="3949920"/>
            <a:ext cx="2211875" cy="890102"/>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sv-SE" sz="1400" b="0" i="0" u="none" strike="noStrike" cap="none" normalizeH="0" baseline="0" dirty="0">
                <a:ln>
                  <a:noFill/>
                </a:ln>
                <a:solidFill>
                  <a:schemeClr val="tx1"/>
                </a:solidFill>
                <a:effectLst/>
                <a:latin typeface="Arial" charset="0"/>
                <a:ea typeface="ＭＳ Ｐゴシック" pitchFamily="-96" charset="-128"/>
              </a:rPr>
              <a:t>Uppmärksamhet, motivation</a:t>
            </a:r>
          </a:p>
        </p:txBody>
      </p:sp>
      <p:sp>
        <p:nvSpPr>
          <p:cNvPr id="8" name="Ellipsi 5">
            <a:extLst>
              <a:ext uri="{FF2B5EF4-FFF2-40B4-BE49-F238E27FC236}">
                <a16:creationId xmlns:a16="http://schemas.microsoft.com/office/drawing/2014/main" id="{7497C6BF-9E64-53E4-B956-C73FEF1003C4}"/>
              </a:ext>
            </a:extLst>
          </p:cNvPr>
          <p:cNvSpPr/>
          <p:nvPr/>
        </p:nvSpPr>
        <p:spPr bwMode="auto">
          <a:xfrm>
            <a:off x="641055" y="2644700"/>
            <a:ext cx="1569431" cy="1152128"/>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sv-SE" sz="1400" b="0" i="0" u="none" strike="noStrike" cap="none" normalizeH="0" baseline="0" dirty="0">
                <a:ln>
                  <a:noFill/>
                </a:ln>
                <a:solidFill>
                  <a:schemeClr val="tx1"/>
                </a:solidFill>
                <a:effectLst/>
                <a:latin typeface="Arial" charset="0"/>
                <a:ea typeface="ＭＳ Ｐゴシック" pitchFamily="-96" charset="-128"/>
              </a:rPr>
              <a:t>Brådska, stress, utmattning</a:t>
            </a:r>
          </a:p>
        </p:txBody>
      </p:sp>
      <p:sp>
        <p:nvSpPr>
          <p:cNvPr id="9" name="Ellipsi 1">
            <a:extLst>
              <a:ext uri="{FF2B5EF4-FFF2-40B4-BE49-F238E27FC236}">
                <a16:creationId xmlns:a16="http://schemas.microsoft.com/office/drawing/2014/main" id="{87C19F0A-DA9A-26B1-2286-BD7A8A9CBCA9}"/>
              </a:ext>
            </a:extLst>
          </p:cNvPr>
          <p:cNvSpPr/>
          <p:nvPr/>
        </p:nvSpPr>
        <p:spPr bwMode="auto">
          <a:xfrm>
            <a:off x="714127" y="1265094"/>
            <a:ext cx="1423289" cy="1194792"/>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1400" b="0" i="0" u="none" strike="noStrike" cap="none" normalizeH="0" baseline="0" dirty="0">
              <a:ln>
                <a:noFill/>
              </a:ln>
              <a:solidFill>
                <a:schemeClr val="tx1"/>
              </a:solidFill>
              <a:effectLst/>
              <a:latin typeface="Arial" charset="0"/>
              <a:ea typeface="ＭＳ Ｐゴシック" pitchFamily="-96"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sv-SE" sz="1400" b="0" i="0" u="none" strike="noStrike" cap="none" normalizeH="0" baseline="0" dirty="0">
                <a:ln>
                  <a:noFill/>
                </a:ln>
                <a:solidFill>
                  <a:schemeClr val="tx1"/>
                </a:solidFill>
                <a:effectLst/>
                <a:latin typeface="Arial" charset="0"/>
                <a:ea typeface="ＭＳ Ｐゴシック" pitchFamily="-96" charset="-128"/>
              </a:rPr>
              <a:t>Bristfällig kost</a:t>
            </a:r>
          </a:p>
        </p:txBody>
      </p:sp>
      <p:sp>
        <p:nvSpPr>
          <p:cNvPr id="10" name="Ellipsi 6">
            <a:extLst>
              <a:ext uri="{FF2B5EF4-FFF2-40B4-BE49-F238E27FC236}">
                <a16:creationId xmlns:a16="http://schemas.microsoft.com/office/drawing/2014/main" id="{D7F20053-C776-42C1-7243-96685FB7081B}"/>
              </a:ext>
            </a:extLst>
          </p:cNvPr>
          <p:cNvSpPr/>
          <p:nvPr/>
        </p:nvSpPr>
        <p:spPr bwMode="auto">
          <a:xfrm>
            <a:off x="2160248" y="565040"/>
            <a:ext cx="1423149" cy="1180988"/>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sv-SE" sz="1400" b="0" i="0" u="none" strike="noStrike" cap="none" normalizeH="0" baseline="0" dirty="0">
                <a:ln>
                  <a:noFill/>
                </a:ln>
                <a:solidFill>
                  <a:schemeClr val="tx1"/>
                </a:solidFill>
                <a:effectLst/>
                <a:latin typeface="Arial" charset="0"/>
                <a:ea typeface="ＭＳ Ｐゴシック" pitchFamily="-96" charset="-128"/>
              </a:rPr>
              <a:t>Trötthet, sömn-problem</a:t>
            </a:r>
          </a:p>
        </p:txBody>
      </p:sp>
      <p:sp>
        <p:nvSpPr>
          <p:cNvPr id="11" name="Ellipsi 11">
            <a:extLst>
              <a:ext uri="{FF2B5EF4-FFF2-40B4-BE49-F238E27FC236}">
                <a16:creationId xmlns:a16="http://schemas.microsoft.com/office/drawing/2014/main" id="{E46F1215-36C5-735F-7D58-EB660ADC2B4D}"/>
              </a:ext>
            </a:extLst>
          </p:cNvPr>
          <p:cNvSpPr/>
          <p:nvPr/>
        </p:nvSpPr>
        <p:spPr bwMode="auto">
          <a:xfrm>
            <a:off x="3772444" y="526818"/>
            <a:ext cx="1423149" cy="1084703"/>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sv-SE" sz="1400" dirty="0">
                <a:solidFill>
                  <a:schemeClr val="tx1"/>
                </a:solidFill>
                <a:latin typeface="Arial" charset="0"/>
                <a:ea typeface="ＭＳ Ｐゴシック" pitchFamily="-96" charset="-128"/>
              </a:rPr>
              <a:t>Fysisk inaktivitet</a:t>
            </a:r>
            <a:endParaRPr kumimoji="0" lang="sv-SE" sz="1400" b="0" i="0" u="none" strike="noStrike" cap="none" normalizeH="0" baseline="0" dirty="0">
              <a:ln>
                <a:noFill/>
              </a:ln>
              <a:solidFill>
                <a:schemeClr val="tx1"/>
              </a:solidFill>
              <a:effectLst/>
              <a:latin typeface="Arial" charset="0"/>
              <a:ea typeface="ＭＳ Ｐゴシック" pitchFamily="-96" charset="-128"/>
            </a:endParaRPr>
          </a:p>
        </p:txBody>
      </p:sp>
      <p:sp>
        <p:nvSpPr>
          <p:cNvPr id="12" name="Ellipsi 3">
            <a:extLst>
              <a:ext uri="{FF2B5EF4-FFF2-40B4-BE49-F238E27FC236}">
                <a16:creationId xmlns:a16="http://schemas.microsoft.com/office/drawing/2014/main" id="{E99043AA-3789-B6F2-6141-6F4D5CEDF959}"/>
              </a:ext>
            </a:extLst>
          </p:cNvPr>
          <p:cNvSpPr/>
          <p:nvPr/>
        </p:nvSpPr>
        <p:spPr bwMode="auto">
          <a:xfrm>
            <a:off x="5243892" y="806404"/>
            <a:ext cx="1287760" cy="1180988"/>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i-FI" sz="1400" b="0" i="0" u="none" strike="noStrike" cap="none" normalizeH="0" baseline="0" dirty="0">
              <a:ln>
                <a:noFill/>
              </a:ln>
              <a:solidFill>
                <a:schemeClr val="tx1"/>
              </a:solidFill>
              <a:effectLst/>
              <a:latin typeface="Arial" charset="0"/>
              <a:ea typeface="ＭＳ Ｐゴシック" pitchFamily="-96"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sv-SE" sz="1400" b="0" i="0" u="none" strike="noStrike" cap="none" normalizeH="0" baseline="0" dirty="0">
                <a:ln>
                  <a:noFill/>
                </a:ln>
                <a:solidFill>
                  <a:schemeClr val="tx1"/>
                </a:solidFill>
                <a:effectLst/>
                <a:latin typeface="Arial" charset="0"/>
                <a:ea typeface="ＭＳ Ｐゴシック" pitchFamily="-96" charset="-128"/>
              </a:rPr>
              <a:t>Ålder</a:t>
            </a:r>
          </a:p>
        </p:txBody>
      </p:sp>
      <p:sp>
        <p:nvSpPr>
          <p:cNvPr id="13" name="Ellipsi 8">
            <a:extLst>
              <a:ext uri="{FF2B5EF4-FFF2-40B4-BE49-F238E27FC236}">
                <a16:creationId xmlns:a16="http://schemas.microsoft.com/office/drawing/2014/main" id="{C6A86D61-9A5C-E802-DF6B-CF3960308B65}"/>
              </a:ext>
            </a:extLst>
          </p:cNvPr>
          <p:cNvSpPr/>
          <p:nvPr/>
        </p:nvSpPr>
        <p:spPr bwMode="auto">
          <a:xfrm>
            <a:off x="6420297" y="1542579"/>
            <a:ext cx="1190540" cy="1180988"/>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sv-SE" sz="1400" dirty="0">
                <a:solidFill>
                  <a:schemeClr val="tx1"/>
                </a:solidFill>
                <a:latin typeface="Arial" charset="0"/>
                <a:ea typeface="ＭＳ Ｐゴシック" pitchFamily="-96" charset="-128"/>
              </a:rPr>
              <a:t>Alkohol, tobak, droger</a:t>
            </a:r>
            <a:endParaRPr kumimoji="0" lang="sv-SE" sz="1400" b="0" i="0" u="none" strike="noStrike" cap="none" normalizeH="0" baseline="0" dirty="0">
              <a:ln>
                <a:noFill/>
              </a:ln>
              <a:solidFill>
                <a:schemeClr val="tx1"/>
              </a:solidFill>
              <a:effectLst/>
              <a:latin typeface="Arial" charset="0"/>
              <a:ea typeface="ＭＳ Ｐゴシック" pitchFamily="-96" charset="-128"/>
            </a:endParaRPr>
          </a:p>
        </p:txBody>
      </p:sp>
      <p:sp>
        <p:nvSpPr>
          <p:cNvPr id="14" name="Ellipsi 10">
            <a:extLst>
              <a:ext uri="{FF2B5EF4-FFF2-40B4-BE49-F238E27FC236}">
                <a16:creationId xmlns:a16="http://schemas.microsoft.com/office/drawing/2014/main" id="{DB3F0B45-60A3-60EA-C4C2-A02F86F526E9}"/>
              </a:ext>
            </a:extLst>
          </p:cNvPr>
          <p:cNvSpPr/>
          <p:nvPr/>
        </p:nvSpPr>
        <p:spPr bwMode="auto">
          <a:xfrm>
            <a:off x="6384052" y="2866973"/>
            <a:ext cx="1656951" cy="1109022"/>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sv-SE" sz="1400" b="0" i="0" u="none" strike="noStrike" cap="none" normalizeH="0" baseline="0" dirty="0">
                <a:ln>
                  <a:noFill/>
                </a:ln>
                <a:solidFill>
                  <a:schemeClr val="tx1"/>
                </a:solidFill>
                <a:effectLst/>
                <a:latin typeface="Arial" charset="0"/>
                <a:ea typeface="ＭＳ Ｐゴシック" pitchFamily="-96" charset="-128"/>
              </a:rPr>
              <a:t>Depression spänning</a:t>
            </a:r>
          </a:p>
        </p:txBody>
      </p:sp>
      <p:sp>
        <p:nvSpPr>
          <p:cNvPr id="15" name="Ellipsi 7">
            <a:extLst>
              <a:ext uri="{FF2B5EF4-FFF2-40B4-BE49-F238E27FC236}">
                <a16:creationId xmlns:a16="http://schemas.microsoft.com/office/drawing/2014/main" id="{C465D260-63FE-9A6C-CDCD-A21523D9130D}"/>
              </a:ext>
            </a:extLst>
          </p:cNvPr>
          <p:cNvSpPr/>
          <p:nvPr/>
        </p:nvSpPr>
        <p:spPr bwMode="auto">
          <a:xfrm>
            <a:off x="5622686" y="3962512"/>
            <a:ext cx="1367405" cy="1180988"/>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kumimoji="0" lang="sv-SE" sz="1400" b="0" i="0" u="none" strike="noStrike" cap="none" normalizeH="0" baseline="0" dirty="0">
                <a:ln>
                  <a:noFill/>
                </a:ln>
                <a:solidFill>
                  <a:schemeClr val="tx1"/>
                </a:solidFill>
                <a:effectLst/>
                <a:latin typeface="Arial" charset="0"/>
                <a:ea typeface="ＭＳ Ｐゴシック" pitchFamily="-96" charset="-128"/>
              </a:rPr>
              <a:t>Sjukdom, smärta, </a:t>
            </a:r>
            <a:r>
              <a:rPr lang="sv-SE" sz="1400" dirty="0">
                <a:solidFill>
                  <a:schemeClr val="tx1"/>
                </a:solidFill>
                <a:latin typeface="Arial" charset="0"/>
                <a:ea typeface="ＭＳ Ｐゴシック" pitchFamily="-96" charset="-128"/>
              </a:rPr>
              <a:t>mediciner </a:t>
            </a:r>
            <a:endParaRPr kumimoji="0" lang="sv-SE" sz="1400" b="0" i="0" u="none" strike="noStrike" cap="none" normalizeH="0" baseline="0" dirty="0">
              <a:ln>
                <a:noFill/>
              </a:ln>
              <a:solidFill>
                <a:schemeClr val="tx1"/>
              </a:solidFill>
              <a:effectLst/>
              <a:latin typeface="Arial" charset="0"/>
              <a:ea typeface="ＭＳ Ｐゴシック" pitchFamily="-96" charset="-128"/>
            </a:endParaRPr>
          </a:p>
        </p:txBody>
      </p:sp>
    </p:spTree>
    <p:extLst>
      <p:ext uri="{BB962C8B-B14F-4D97-AF65-F5344CB8AC3E}">
        <p14:creationId xmlns:p14="http://schemas.microsoft.com/office/powerpoint/2010/main" val="179894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22ED57-B6D5-BEDB-6AA4-89C17C3C195F}"/>
              </a:ext>
            </a:extLst>
          </p:cNvPr>
          <p:cNvSpPr>
            <a:spLocks noGrp="1"/>
          </p:cNvSpPr>
          <p:nvPr>
            <p:ph type="title"/>
          </p:nvPr>
        </p:nvSpPr>
        <p:spPr>
          <a:xfrm>
            <a:off x="467544" y="267495"/>
            <a:ext cx="7990656" cy="430887"/>
          </a:xfrm>
        </p:spPr>
        <p:txBody>
          <a:bodyPr/>
          <a:lstStyle/>
          <a:p>
            <a:r>
              <a:rPr lang="sv-SE" dirty="0">
                <a:solidFill>
                  <a:srgbClr val="FF0000"/>
                </a:solidFill>
              </a:rPr>
              <a:t>När behöver man bli orolig?</a:t>
            </a:r>
            <a:endParaRPr lang="sv-SE" dirty="0"/>
          </a:p>
        </p:txBody>
      </p:sp>
      <p:sp>
        <p:nvSpPr>
          <p:cNvPr id="3" name="Platshållare för innehåll 2">
            <a:extLst>
              <a:ext uri="{FF2B5EF4-FFF2-40B4-BE49-F238E27FC236}">
                <a16:creationId xmlns:a16="http://schemas.microsoft.com/office/drawing/2014/main" id="{3ABB679D-A933-77E2-D10D-513BD1EECF02}"/>
              </a:ext>
            </a:extLst>
          </p:cNvPr>
          <p:cNvSpPr>
            <a:spLocks noGrp="1"/>
          </p:cNvSpPr>
          <p:nvPr>
            <p:ph idx="1"/>
          </p:nvPr>
        </p:nvSpPr>
        <p:spPr>
          <a:xfrm>
            <a:off x="251520" y="843558"/>
            <a:ext cx="4680520" cy="3240360"/>
          </a:xfrm>
        </p:spPr>
        <p:txBody>
          <a:bodyPr/>
          <a:lstStyle/>
          <a:p>
            <a:pPr>
              <a:lnSpc>
                <a:spcPct val="90000"/>
              </a:lnSpc>
            </a:pPr>
            <a:r>
              <a:rPr lang="sv-SE" sz="1600" dirty="0"/>
              <a:t>Minnesproblem som stör arbetet eller vardagssysslor</a:t>
            </a:r>
          </a:p>
          <a:p>
            <a:pPr>
              <a:lnSpc>
                <a:spcPct val="90000"/>
              </a:lnSpc>
            </a:pPr>
            <a:r>
              <a:rPr lang="sv-SE" sz="1600" dirty="0"/>
              <a:t>Man glömmer bestämda träffar</a:t>
            </a:r>
          </a:p>
          <a:p>
            <a:pPr>
              <a:lnSpc>
                <a:spcPct val="90000"/>
              </a:lnSpc>
            </a:pPr>
            <a:r>
              <a:rPr lang="sv-SE" sz="1600" dirty="0"/>
              <a:t>Svårt att följa instruktioner</a:t>
            </a:r>
          </a:p>
          <a:p>
            <a:pPr>
              <a:lnSpc>
                <a:spcPct val="90000"/>
              </a:lnSpc>
            </a:pPr>
            <a:r>
              <a:rPr lang="sv-SE" sz="1600" dirty="0"/>
              <a:t>Svårt att hitta ord eller använder opassande ord</a:t>
            </a:r>
          </a:p>
          <a:p>
            <a:pPr>
              <a:lnSpc>
                <a:spcPct val="90000"/>
              </a:lnSpc>
            </a:pPr>
            <a:r>
              <a:rPr lang="sv-SE" sz="1600" dirty="0"/>
              <a:t>Svårt att bestämma sig, lösa problem eller förstå klockan</a:t>
            </a:r>
          </a:p>
          <a:p>
            <a:pPr>
              <a:lnSpc>
                <a:spcPct val="90000"/>
              </a:lnSpc>
            </a:pPr>
            <a:r>
              <a:rPr lang="sv-SE" sz="1600" dirty="0"/>
              <a:t>Svårt att sköta ekonomin</a:t>
            </a:r>
          </a:p>
          <a:p>
            <a:pPr>
              <a:lnSpc>
                <a:spcPct val="90000"/>
              </a:lnSpc>
            </a:pPr>
            <a:r>
              <a:rPr lang="sv-SE" sz="1600" dirty="0"/>
              <a:t>Tappar lätt bort saker, glömmer hur saker används</a:t>
            </a:r>
          </a:p>
          <a:p>
            <a:pPr>
              <a:lnSpc>
                <a:spcPct val="90000"/>
              </a:lnSpc>
            </a:pPr>
            <a:r>
              <a:rPr lang="sv-SE" sz="1600" dirty="0"/>
              <a:t>Personlighetsförändringar, misstänksamhet, rädsla</a:t>
            </a:r>
          </a:p>
          <a:p>
            <a:pPr>
              <a:lnSpc>
                <a:spcPct val="90000"/>
              </a:lnSpc>
            </a:pPr>
            <a:r>
              <a:rPr lang="sv-SE" sz="1600" dirty="0"/>
              <a:t>Initiativförmågan försämras och man drar sig undan</a:t>
            </a:r>
          </a:p>
          <a:p>
            <a:endParaRPr lang="sv-SE" dirty="0"/>
          </a:p>
        </p:txBody>
      </p:sp>
      <p:sp>
        <p:nvSpPr>
          <p:cNvPr id="4" name="Platshållare för datum 3">
            <a:extLst>
              <a:ext uri="{FF2B5EF4-FFF2-40B4-BE49-F238E27FC236}">
                <a16:creationId xmlns:a16="http://schemas.microsoft.com/office/drawing/2014/main" id="{E15F07A9-9B07-C3EB-FC6E-733BBEE4A00A}"/>
              </a:ext>
            </a:extLst>
          </p:cNvPr>
          <p:cNvSpPr>
            <a:spLocks noGrp="1"/>
          </p:cNvSpPr>
          <p:nvPr>
            <p:ph type="dt" sz="half" idx="2"/>
          </p:nvPr>
        </p:nvSpPr>
        <p:spPr/>
        <p:txBody>
          <a:bodyPr/>
          <a:lstStyle/>
          <a:p>
            <a:pPr>
              <a:defRPr/>
            </a:pPr>
            <a:fld id="{7F78A28B-9EB8-8C4F-9583-27119B83DBB1}" type="datetime1">
              <a:rPr lang="fi-FI" smtClean="0"/>
              <a:t>22.10.2023</a:t>
            </a:fld>
            <a:endParaRPr lang="fi-FI" dirty="0"/>
          </a:p>
        </p:txBody>
      </p:sp>
      <p:sp>
        <p:nvSpPr>
          <p:cNvPr id="5" name="Platshållare för bildnummer 4">
            <a:extLst>
              <a:ext uri="{FF2B5EF4-FFF2-40B4-BE49-F238E27FC236}">
                <a16:creationId xmlns:a16="http://schemas.microsoft.com/office/drawing/2014/main" id="{568F6A24-8C97-0ECF-839C-0755685E98B5}"/>
              </a:ext>
            </a:extLst>
          </p:cNvPr>
          <p:cNvSpPr>
            <a:spLocks noGrp="1"/>
          </p:cNvSpPr>
          <p:nvPr>
            <p:ph type="sldNum" sz="quarter" idx="4"/>
          </p:nvPr>
        </p:nvSpPr>
        <p:spPr/>
        <p:txBody>
          <a:bodyPr/>
          <a:lstStyle/>
          <a:p>
            <a:pPr>
              <a:defRPr/>
            </a:pPr>
            <a:fld id="{4D0C7790-5942-4A4D-9FA1-CB85F13250DA}" type="slidenum">
              <a:rPr lang="fi-FI" altLang="fi-FI" smtClean="0"/>
              <a:pPr>
                <a:defRPr/>
              </a:pPr>
              <a:t>11</a:t>
            </a:fld>
            <a:endParaRPr lang="fi-FI" altLang="fi-FI" dirty="0"/>
          </a:p>
        </p:txBody>
      </p:sp>
      <p:pic>
        <p:nvPicPr>
          <p:cNvPr id="6" name="Picture 2" descr="30 Citat livet idéer | citat, citat livet, inspirerande citat">
            <a:extLst>
              <a:ext uri="{FF2B5EF4-FFF2-40B4-BE49-F238E27FC236}">
                <a16:creationId xmlns:a16="http://schemas.microsoft.com/office/drawing/2014/main" id="{E1241634-DF01-DA22-C56D-8616A22DC8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07" t="6708" r="5888" b="7474"/>
          <a:stretch/>
        </p:blipFill>
        <p:spPr bwMode="auto">
          <a:xfrm>
            <a:off x="5411123" y="836935"/>
            <a:ext cx="3047077" cy="2967973"/>
          </a:xfrm>
          <a:prstGeom prst="rect">
            <a:avLst/>
          </a:prstGeom>
          <a:solidFill>
            <a:srgbClr val="FFFFFF"/>
          </a:solidFill>
        </p:spPr>
      </p:pic>
    </p:spTree>
    <p:extLst>
      <p:ext uri="{BB962C8B-B14F-4D97-AF65-F5344CB8AC3E}">
        <p14:creationId xmlns:p14="http://schemas.microsoft.com/office/powerpoint/2010/main" val="1817930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52D59D-45FC-5D49-924B-7B825C0C0175}"/>
              </a:ext>
            </a:extLst>
          </p:cNvPr>
          <p:cNvSpPr>
            <a:spLocks noGrp="1"/>
          </p:cNvSpPr>
          <p:nvPr>
            <p:ph idx="1"/>
          </p:nvPr>
        </p:nvSpPr>
        <p:spPr>
          <a:xfrm>
            <a:off x="179513" y="267494"/>
            <a:ext cx="4248471" cy="4608512"/>
          </a:xfrm>
        </p:spPr>
        <p:txBody>
          <a:bodyPr/>
          <a:lstStyle/>
          <a:p>
            <a:r>
              <a:rPr lang="sv-SE" sz="1800" dirty="0"/>
              <a:t>193 000 personer har minnessjukdom i Finland</a:t>
            </a:r>
          </a:p>
          <a:p>
            <a:endParaRPr lang="sv-SE" sz="1800" dirty="0"/>
          </a:p>
          <a:p>
            <a:r>
              <a:rPr lang="sv-SE" sz="1800" dirty="0"/>
              <a:t>Av dem över 7000 i arbetsför ålder (under 65 år)</a:t>
            </a:r>
          </a:p>
          <a:p>
            <a:endParaRPr lang="sv-SE" sz="1800" dirty="0"/>
          </a:p>
          <a:p>
            <a:r>
              <a:rPr lang="sv-SE" sz="1800" dirty="0"/>
              <a:t>Vanligaste minnessjukdomarna:</a:t>
            </a:r>
          </a:p>
          <a:p>
            <a:pPr>
              <a:buFontTx/>
              <a:buChar char="-"/>
            </a:pPr>
            <a:r>
              <a:rPr lang="sv-SE" sz="1800" i="1" dirty="0"/>
              <a:t>Alzheimers sjukdom</a:t>
            </a:r>
          </a:p>
          <a:p>
            <a:pPr>
              <a:buFontTx/>
              <a:buChar char="-"/>
            </a:pPr>
            <a:r>
              <a:rPr lang="sv-SE" sz="1800" i="1" dirty="0" err="1"/>
              <a:t>Lewykropps</a:t>
            </a:r>
            <a:r>
              <a:rPr lang="sv-SE" sz="1800" i="1" dirty="0"/>
              <a:t> sjukdom</a:t>
            </a:r>
          </a:p>
          <a:p>
            <a:pPr>
              <a:buFontTx/>
              <a:buChar char="-"/>
            </a:pPr>
            <a:r>
              <a:rPr lang="sv-SE" sz="1800" i="1" dirty="0"/>
              <a:t>Blodkärlsrelaterad minnessjukdom</a:t>
            </a:r>
          </a:p>
          <a:p>
            <a:pPr>
              <a:buFontTx/>
              <a:buChar char="-"/>
            </a:pPr>
            <a:r>
              <a:rPr lang="sv-SE" sz="1800" i="1" dirty="0"/>
              <a:t>En minnessjukdom som beror på en degeneration av pann-tinningloben</a:t>
            </a:r>
            <a:r>
              <a:rPr lang="fi-FI" sz="1800" i="1" dirty="0"/>
              <a:t> </a:t>
            </a:r>
          </a:p>
          <a:p>
            <a:endParaRPr lang="fi-FI" dirty="0"/>
          </a:p>
        </p:txBody>
      </p:sp>
      <p:sp>
        <p:nvSpPr>
          <p:cNvPr id="4" name="Date Placeholder 3">
            <a:extLst>
              <a:ext uri="{FF2B5EF4-FFF2-40B4-BE49-F238E27FC236}">
                <a16:creationId xmlns:a16="http://schemas.microsoft.com/office/drawing/2014/main" id="{D251935F-4836-6C41-BF8E-E269068C50BB}"/>
              </a:ext>
            </a:extLst>
          </p:cNvPr>
          <p:cNvSpPr>
            <a:spLocks noGrp="1"/>
          </p:cNvSpPr>
          <p:nvPr>
            <p:ph type="dt" sz="half" idx="2"/>
          </p:nvPr>
        </p:nvSpPr>
        <p:spPr/>
        <p:txBody>
          <a:bodyPr/>
          <a:lstStyle/>
          <a:p>
            <a:pPr>
              <a:defRPr/>
            </a:pPr>
            <a:fld id="{4F42CE0E-8F06-1D43-A099-2D042AF9B57F}" type="datetime1">
              <a:rPr lang="fi-FI" smtClean="0"/>
              <a:t>22.10.2023</a:t>
            </a:fld>
            <a:endParaRPr lang="fi-FI" dirty="0"/>
          </a:p>
        </p:txBody>
      </p:sp>
      <p:sp>
        <p:nvSpPr>
          <p:cNvPr id="5" name="Slide Number Placeholder 4">
            <a:extLst>
              <a:ext uri="{FF2B5EF4-FFF2-40B4-BE49-F238E27FC236}">
                <a16:creationId xmlns:a16="http://schemas.microsoft.com/office/drawing/2014/main" id="{D9E1BF60-8E2C-FE45-A058-227596065D89}"/>
              </a:ext>
            </a:extLst>
          </p:cNvPr>
          <p:cNvSpPr>
            <a:spLocks noGrp="1"/>
          </p:cNvSpPr>
          <p:nvPr>
            <p:ph type="sldNum" sz="quarter" idx="4"/>
          </p:nvPr>
        </p:nvSpPr>
        <p:spPr/>
        <p:txBody>
          <a:bodyPr/>
          <a:lstStyle/>
          <a:p>
            <a:pPr>
              <a:defRPr/>
            </a:pPr>
            <a:fld id="{4D0C7790-5942-4A4D-9FA1-CB85F13250DA}" type="slidenum">
              <a:rPr lang="fi-FI" altLang="fi-FI" smtClean="0"/>
              <a:pPr>
                <a:defRPr/>
              </a:pPr>
              <a:t>12</a:t>
            </a:fld>
            <a:endParaRPr lang="fi-FI" altLang="fi-FI" dirty="0"/>
          </a:p>
        </p:txBody>
      </p:sp>
      <p:sp>
        <p:nvSpPr>
          <p:cNvPr id="7" name="textruta 6">
            <a:extLst>
              <a:ext uri="{FF2B5EF4-FFF2-40B4-BE49-F238E27FC236}">
                <a16:creationId xmlns:a16="http://schemas.microsoft.com/office/drawing/2014/main" id="{1399E331-151F-CC2F-A44F-EEBF321CE912}"/>
              </a:ext>
            </a:extLst>
          </p:cNvPr>
          <p:cNvSpPr txBox="1"/>
          <p:nvPr/>
        </p:nvSpPr>
        <p:spPr>
          <a:xfrm>
            <a:off x="4427984" y="987574"/>
            <a:ext cx="5004048" cy="424732"/>
          </a:xfrm>
          <a:prstGeom prst="rect">
            <a:avLst/>
          </a:prstGeom>
          <a:noFill/>
        </p:spPr>
        <p:txBody>
          <a:bodyPr wrap="square">
            <a:spAutoFit/>
          </a:bodyPr>
          <a:lstStyle/>
          <a:p>
            <a:pPr marL="0" indent="0">
              <a:lnSpc>
                <a:spcPct val="90000"/>
              </a:lnSpc>
              <a:buNone/>
            </a:pPr>
            <a:r>
              <a:rPr lang="sv-SE" dirty="0">
                <a:solidFill>
                  <a:srgbClr val="C00000"/>
                </a:solidFill>
              </a:rPr>
              <a:t>Tidig diagnostisering viktig</a:t>
            </a:r>
            <a:r>
              <a:rPr lang="sv-SE" sz="2400" dirty="0">
                <a:solidFill>
                  <a:srgbClr val="C00000"/>
                </a:solidFill>
              </a:rPr>
              <a:t>!</a:t>
            </a:r>
          </a:p>
        </p:txBody>
      </p:sp>
      <p:pic>
        <p:nvPicPr>
          <p:cNvPr id="6146" name="Picture 2" descr="CorLab - Boka vår största hälsokontroll &quot;Totalkollen&quot;, MR (magnetkamera)  undersökning av hela kroppen + blodkoll med över 40 analyser">
            <a:extLst>
              <a:ext uri="{FF2B5EF4-FFF2-40B4-BE49-F238E27FC236}">
                <a16:creationId xmlns:a16="http://schemas.microsoft.com/office/drawing/2014/main" id="{B1969BCB-1B44-727C-F3E9-95124BE3F0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563638"/>
            <a:ext cx="2880320"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746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591BBC-89B8-ECF8-A96C-962A199A6370}"/>
              </a:ext>
            </a:extLst>
          </p:cNvPr>
          <p:cNvSpPr>
            <a:spLocks noGrp="1"/>
          </p:cNvSpPr>
          <p:nvPr>
            <p:ph type="title"/>
          </p:nvPr>
        </p:nvSpPr>
        <p:spPr>
          <a:xfrm>
            <a:off x="323528" y="267493"/>
            <a:ext cx="7776864" cy="594649"/>
          </a:xfrm>
        </p:spPr>
        <p:txBody>
          <a:bodyPr/>
          <a:lstStyle/>
          <a:p>
            <a:r>
              <a:rPr lang="sv-SE" sz="2000" b="1" dirty="0">
                <a:solidFill>
                  <a:srgbClr val="C00000"/>
                </a:solidFill>
                <a:effectLst/>
                <a:ea typeface="Calibri" panose="020F0502020204030204" pitchFamily="34" charset="0"/>
                <a:cs typeface="Calibri" panose="020F0502020204030204" pitchFamily="34" charset="0"/>
              </a:rPr>
              <a:t>Förutom minnesproblem är de vanligaste symtomen:</a:t>
            </a:r>
            <a:br>
              <a:rPr lang="sv-SE" sz="2800" dirty="0">
                <a:solidFill>
                  <a:srgbClr val="C00000"/>
                </a:solidFill>
                <a:effectLst/>
                <a:ea typeface="Calibri" panose="020F0502020204030204" pitchFamily="34" charset="0"/>
                <a:cs typeface="Arial" panose="020B0604020202020204" pitchFamily="34" charset="0"/>
              </a:rPr>
            </a:br>
            <a:endParaRPr lang="sv-SE" dirty="0"/>
          </a:p>
        </p:txBody>
      </p:sp>
      <p:sp>
        <p:nvSpPr>
          <p:cNvPr id="3" name="Platshållare för innehåll 2">
            <a:extLst>
              <a:ext uri="{FF2B5EF4-FFF2-40B4-BE49-F238E27FC236}">
                <a16:creationId xmlns:a16="http://schemas.microsoft.com/office/drawing/2014/main" id="{36E0DABB-F9BE-5588-74FE-174885FCB241}"/>
              </a:ext>
            </a:extLst>
          </p:cNvPr>
          <p:cNvSpPr>
            <a:spLocks noGrp="1"/>
          </p:cNvSpPr>
          <p:nvPr>
            <p:ph sz="half" idx="1"/>
          </p:nvPr>
        </p:nvSpPr>
        <p:spPr>
          <a:xfrm>
            <a:off x="251520" y="699542"/>
            <a:ext cx="8064896" cy="3826558"/>
          </a:xfrm>
        </p:spPr>
        <p:txBody>
          <a:bodyPr/>
          <a:lstStyle/>
          <a:p>
            <a:pPr>
              <a:lnSpc>
                <a:spcPct val="107000"/>
              </a:lnSpc>
              <a:spcAft>
                <a:spcPts val="800"/>
              </a:spcAft>
            </a:pPr>
            <a:r>
              <a:rPr lang="sv-SE" sz="1600" dirty="0">
                <a:solidFill>
                  <a:srgbClr val="18181B"/>
                </a:solidFill>
                <a:ea typeface="Calibri" panose="020F0502020204030204" pitchFamily="34" charset="0"/>
                <a:cs typeface="Calibri" panose="020F0502020204030204" pitchFamily="34" charset="0"/>
              </a:rPr>
              <a:t>Nedsatt vardagsfunktion (t.ex. svårigheter att klä på sig och tvätta sig)</a:t>
            </a:r>
            <a:endParaRPr lang="sv-SE" sz="1600" dirty="0">
              <a:ea typeface="Calibri" panose="020F0502020204030204" pitchFamily="34" charset="0"/>
              <a:cs typeface="Arial" panose="020B0604020202020204" pitchFamily="34" charset="0"/>
            </a:endParaRPr>
          </a:p>
          <a:p>
            <a:pPr>
              <a:lnSpc>
                <a:spcPct val="107000"/>
              </a:lnSpc>
              <a:spcAft>
                <a:spcPts val="800"/>
              </a:spcAft>
            </a:pPr>
            <a:r>
              <a:rPr lang="sv-SE" sz="1600" dirty="0">
                <a:solidFill>
                  <a:srgbClr val="18181B"/>
                </a:solidFill>
                <a:ea typeface="Calibri" panose="020F0502020204030204" pitchFamily="34" charset="0"/>
                <a:cs typeface="Calibri" panose="020F0502020204030204" pitchFamily="34" charset="0"/>
              </a:rPr>
              <a:t>Språklig funktionsnedsättning (t.ex. svårigheter att komma ihåg eller förstå korrekta ord) </a:t>
            </a:r>
            <a:endParaRPr lang="sv-SE" sz="1600" dirty="0">
              <a:ea typeface="Calibri" panose="020F0502020204030204" pitchFamily="34" charset="0"/>
              <a:cs typeface="Arial" panose="020B0604020202020204" pitchFamily="34" charset="0"/>
            </a:endParaRPr>
          </a:p>
          <a:p>
            <a:pPr>
              <a:lnSpc>
                <a:spcPct val="107000"/>
              </a:lnSpc>
              <a:spcAft>
                <a:spcPts val="800"/>
              </a:spcAft>
            </a:pPr>
            <a:r>
              <a:rPr lang="sv-SE" sz="1600" dirty="0">
                <a:solidFill>
                  <a:srgbClr val="18181B"/>
                </a:solidFill>
                <a:ea typeface="Calibri" panose="020F0502020204030204" pitchFamily="34" charset="0"/>
                <a:cs typeface="Calibri" panose="020F0502020204030204" pitchFamily="34" charset="0"/>
              </a:rPr>
              <a:t>Svårigheter att känna igen (t.ex. att känna igen ansikten eller föremål) </a:t>
            </a:r>
            <a:endParaRPr lang="sv-SE" sz="1600" dirty="0">
              <a:ea typeface="Calibri" panose="020F0502020204030204" pitchFamily="34" charset="0"/>
              <a:cs typeface="Arial" panose="020B0604020202020204" pitchFamily="34" charset="0"/>
            </a:endParaRPr>
          </a:p>
          <a:p>
            <a:pPr>
              <a:lnSpc>
                <a:spcPct val="107000"/>
              </a:lnSpc>
              <a:spcAft>
                <a:spcPts val="800"/>
              </a:spcAft>
            </a:pPr>
            <a:r>
              <a:rPr lang="sv-SE" sz="1600" dirty="0">
                <a:solidFill>
                  <a:srgbClr val="18181B"/>
                </a:solidFill>
                <a:ea typeface="Calibri" panose="020F0502020204030204" pitchFamily="34" charset="0"/>
                <a:cs typeface="Calibri" panose="020F0502020204030204" pitchFamily="34" charset="0"/>
              </a:rPr>
              <a:t>Nedsatt intellektuell funktion (t.ex. följa instruktioner eller navigera på en främmande plats) </a:t>
            </a:r>
            <a:endParaRPr lang="sv-SE" sz="1600" dirty="0">
              <a:ea typeface="Calibri" panose="020F0502020204030204" pitchFamily="34" charset="0"/>
              <a:cs typeface="Arial" panose="020B0604020202020204" pitchFamily="34" charset="0"/>
            </a:endParaRPr>
          </a:p>
          <a:p>
            <a:pPr>
              <a:spcAft>
                <a:spcPts val="800"/>
              </a:spcAft>
            </a:pPr>
            <a:r>
              <a:rPr lang="sv-SE" sz="1600" dirty="0">
                <a:solidFill>
                  <a:srgbClr val="18181B"/>
                </a:solidFill>
                <a:ea typeface="Calibri" panose="020F0502020204030204" pitchFamily="34" charset="0"/>
                <a:cs typeface="Calibri" panose="020F0502020204030204" pitchFamily="34" charset="0"/>
              </a:rPr>
              <a:t>Minskad initiativ, Depression, apati, Rastlöshet, ångest, Vandrande,</a:t>
            </a:r>
          </a:p>
          <a:p>
            <a:pPr marL="0" indent="0">
              <a:spcAft>
                <a:spcPts val="800"/>
              </a:spcAft>
              <a:buNone/>
            </a:pPr>
            <a:r>
              <a:rPr lang="sv-SE" sz="1600" dirty="0">
                <a:solidFill>
                  <a:srgbClr val="18181B"/>
                </a:solidFill>
                <a:ea typeface="Calibri" panose="020F0502020204030204" pitchFamily="34" charset="0"/>
                <a:cs typeface="Calibri" panose="020F0502020204030204" pitchFamily="34" charset="0"/>
              </a:rPr>
              <a:t>     Vanföreställningar, förvirring, rädslor, Personlighetsförändring och</a:t>
            </a:r>
            <a:endParaRPr lang="sv-SE" sz="1600" dirty="0">
              <a:ea typeface="Calibri" panose="020F0502020204030204" pitchFamily="34" charset="0"/>
              <a:cs typeface="Arial" panose="020B0604020202020204" pitchFamily="34" charset="0"/>
            </a:endParaRPr>
          </a:p>
          <a:p>
            <a:pPr marL="0" indent="0">
              <a:spcAft>
                <a:spcPts val="800"/>
              </a:spcAft>
              <a:buNone/>
            </a:pPr>
            <a:r>
              <a:rPr lang="sv-SE" sz="1600" dirty="0">
                <a:solidFill>
                  <a:srgbClr val="18181B"/>
                </a:solidFill>
                <a:ea typeface="Calibri" panose="020F0502020204030204" pitchFamily="34" charset="0"/>
                <a:cs typeface="Calibri" panose="020F0502020204030204" pitchFamily="34" charset="0"/>
              </a:rPr>
              <a:t>     Störningar i sömn och vakenrytm</a:t>
            </a:r>
            <a:endParaRPr lang="sv-SE" sz="1600" dirty="0">
              <a:ea typeface="Calibri" panose="020F0502020204030204" pitchFamily="34" charset="0"/>
              <a:cs typeface="Arial" panose="020B0604020202020204" pitchFamily="34" charset="0"/>
            </a:endParaRPr>
          </a:p>
          <a:p>
            <a:endParaRPr lang="sv-SE" dirty="0"/>
          </a:p>
        </p:txBody>
      </p:sp>
      <p:sp>
        <p:nvSpPr>
          <p:cNvPr id="5" name="Platshållare för datum 4">
            <a:extLst>
              <a:ext uri="{FF2B5EF4-FFF2-40B4-BE49-F238E27FC236}">
                <a16:creationId xmlns:a16="http://schemas.microsoft.com/office/drawing/2014/main" id="{4A1C8485-92B5-8B5E-5BDC-D17CA70FC409}"/>
              </a:ext>
            </a:extLst>
          </p:cNvPr>
          <p:cNvSpPr>
            <a:spLocks noGrp="1"/>
          </p:cNvSpPr>
          <p:nvPr>
            <p:ph type="dt" sz="half" idx="10"/>
          </p:nvPr>
        </p:nvSpPr>
        <p:spPr/>
        <p:txBody>
          <a:bodyPr/>
          <a:lstStyle/>
          <a:p>
            <a:pPr>
              <a:defRPr/>
            </a:pPr>
            <a:fld id="{028C90AE-F626-554B-B574-D23128AE95A2}" type="datetime1">
              <a:rPr lang="fi-FI" smtClean="0"/>
              <a:t>22.10.2023</a:t>
            </a:fld>
            <a:endParaRPr lang="fi-FI" dirty="0"/>
          </a:p>
        </p:txBody>
      </p:sp>
      <p:sp>
        <p:nvSpPr>
          <p:cNvPr id="6" name="Platshållare för bildnummer 5">
            <a:extLst>
              <a:ext uri="{FF2B5EF4-FFF2-40B4-BE49-F238E27FC236}">
                <a16:creationId xmlns:a16="http://schemas.microsoft.com/office/drawing/2014/main" id="{6F00CEE1-38C8-CE63-ECC1-59D79E766000}"/>
              </a:ext>
            </a:extLst>
          </p:cNvPr>
          <p:cNvSpPr>
            <a:spLocks noGrp="1"/>
          </p:cNvSpPr>
          <p:nvPr>
            <p:ph type="sldNum" sz="quarter" idx="12"/>
          </p:nvPr>
        </p:nvSpPr>
        <p:spPr/>
        <p:txBody>
          <a:bodyPr/>
          <a:lstStyle/>
          <a:p>
            <a:pPr>
              <a:defRPr/>
            </a:pPr>
            <a:fld id="{AB6C7D13-C8A5-4D79-B8CF-F2F5CF85FA97}" type="slidenum">
              <a:rPr lang="fi-FI" altLang="fi-FI" smtClean="0"/>
              <a:pPr>
                <a:defRPr/>
              </a:pPr>
              <a:t>13</a:t>
            </a:fld>
            <a:endParaRPr lang="fi-FI" altLang="fi-FI" dirty="0"/>
          </a:p>
        </p:txBody>
      </p:sp>
    </p:spTree>
    <p:extLst>
      <p:ext uri="{BB962C8B-B14F-4D97-AF65-F5344CB8AC3E}">
        <p14:creationId xmlns:p14="http://schemas.microsoft.com/office/powerpoint/2010/main" val="3424479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44ED7B-3FFF-64D6-C11E-06E817959587}"/>
              </a:ext>
            </a:extLst>
          </p:cNvPr>
          <p:cNvSpPr>
            <a:spLocks noGrp="1"/>
          </p:cNvSpPr>
          <p:nvPr>
            <p:ph type="title"/>
          </p:nvPr>
        </p:nvSpPr>
        <p:spPr>
          <a:xfrm>
            <a:off x="107504" y="123478"/>
            <a:ext cx="8350696" cy="430887"/>
          </a:xfrm>
        </p:spPr>
        <p:txBody>
          <a:bodyPr/>
          <a:lstStyle/>
          <a:p>
            <a:r>
              <a:rPr lang="sv-SE" dirty="0">
                <a:solidFill>
                  <a:srgbClr val="00B050"/>
                </a:solidFill>
              </a:rPr>
              <a:t>Hur skall vi ta hand om minnet…</a:t>
            </a:r>
          </a:p>
        </p:txBody>
      </p:sp>
      <p:sp>
        <p:nvSpPr>
          <p:cNvPr id="3" name="Platshållare för innehåll 2">
            <a:extLst>
              <a:ext uri="{FF2B5EF4-FFF2-40B4-BE49-F238E27FC236}">
                <a16:creationId xmlns:a16="http://schemas.microsoft.com/office/drawing/2014/main" id="{8D4B8FBC-A9C5-50CF-0966-E1BB538A09CE}"/>
              </a:ext>
            </a:extLst>
          </p:cNvPr>
          <p:cNvSpPr>
            <a:spLocks noGrp="1"/>
          </p:cNvSpPr>
          <p:nvPr>
            <p:ph idx="1"/>
          </p:nvPr>
        </p:nvSpPr>
        <p:spPr>
          <a:xfrm>
            <a:off x="0" y="699542"/>
            <a:ext cx="5652120" cy="4320480"/>
          </a:xfrm>
        </p:spPr>
        <p:txBody>
          <a:bodyPr/>
          <a:lstStyle/>
          <a:p>
            <a:r>
              <a:rPr lang="sv-SE" sz="1800" dirty="0">
                <a:solidFill>
                  <a:schemeClr val="tx1"/>
                </a:solidFill>
                <a:effectLst/>
                <a:ea typeface="Calibri" panose="020F0502020204030204" pitchFamily="34" charset="0"/>
                <a:cs typeface="Arial" panose="020B0604020202020204" pitchFamily="34" charset="0"/>
              </a:rPr>
              <a:t>En hälsosam, mångsidig och hjärtvänlig kost är det bästa för hjärnan och minnet. Rikligt med grönsaker, bär, frukter, protein och fibrer samt tillräckligt med mjuka fetter och vatten under dagens lopp. Brist på vitaminer och näring kan orsaka minnesproblem.</a:t>
            </a:r>
          </a:p>
          <a:p>
            <a:r>
              <a:rPr lang="sv-SE" sz="1800" dirty="0">
                <a:solidFill>
                  <a:schemeClr val="tx1"/>
                </a:solidFill>
                <a:effectLst/>
                <a:ea typeface="Calibri" panose="020F0502020204030204" pitchFamily="34" charset="0"/>
                <a:cs typeface="Arial" panose="020B0604020202020204" pitchFamily="34" charset="0"/>
              </a:rPr>
              <a:t>Motion har flera hälsoeffekter för hjärnhälsan och minnet. Mångsidig motion främjar bäst hälsan och funktionsförmågan. </a:t>
            </a:r>
          </a:p>
          <a:p>
            <a:r>
              <a:rPr lang="sv-SE" sz="1800" dirty="0">
                <a:solidFill>
                  <a:schemeClr val="tx1"/>
                </a:solidFill>
                <a:effectLst/>
                <a:ea typeface="Calibri" panose="020F0502020204030204" pitchFamily="34" charset="0"/>
              </a:rPr>
              <a:t>Sov och vila för återhämtning är livsviktig. Vid sömnbrist försämras hjärnans funktioner som minne, tanke-och koncentrationsförmågan men också humöret</a:t>
            </a:r>
            <a:endParaRPr lang="sv-SE" sz="1800" dirty="0">
              <a:solidFill>
                <a:schemeClr val="tx1"/>
              </a:solidFill>
            </a:endParaRPr>
          </a:p>
          <a:p>
            <a:endParaRPr lang="sv-SE" dirty="0"/>
          </a:p>
        </p:txBody>
      </p:sp>
      <p:sp>
        <p:nvSpPr>
          <p:cNvPr id="4" name="Platshållare för datum 3">
            <a:extLst>
              <a:ext uri="{FF2B5EF4-FFF2-40B4-BE49-F238E27FC236}">
                <a16:creationId xmlns:a16="http://schemas.microsoft.com/office/drawing/2014/main" id="{32A145D0-247A-F75D-CC87-6A2A0ACAD8D6}"/>
              </a:ext>
            </a:extLst>
          </p:cNvPr>
          <p:cNvSpPr>
            <a:spLocks noGrp="1"/>
          </p:cNvSpPr>
          <p:nvPr>
            <p:ph type="dt" sz="half" idx="2"/>
          </p:nvPr>
        </p:nvSpPr>
        <p:spPr/>
        <p:txBody>
          <a:bodyPr/>
          <a:lstStyle/>
          <a:p>
            <a:pPr>
              <a:defRPr/>
            </a:pPr>
            <a:fld id="{4F42CE0E-8F06-1D43-A099-2D042AF9B57F}" type="datetime1">
              <a:rPr lang="fi-FI" smtClean="0"/>
              <a:t>22.10.2023</a:t>
            </a:fld>
            <a:endParaRPr lang="fi-FI" dirty="0"/>
          </a:p>
        </p:txBody>
      </p:sp>
      <p:sp>
        <p:nvSpPr>
          <p:cNvPr id="5" name="Platshållare för bildnummer 4">
            <a:extLst>
              <a:ext uri="{FF2B5EF4-FFF2-40B4-BE49-F238E27FC236}">
                <a16:creationId xmlns:a16="http://schemas.microsoft.com/office/drawing/2014/main" id="{E8C043DF-E869-96CD-A4F9-54B1E15DCACA}"/>
              </a:ext>
            </a:extLst>
          </p:cNvPr>
          <p:cNvSpPr>
            <a:spLocks noGrp="1"/>
          </p:cNvSpPr>
          <p:nvPr>
            <p:ph type="sldNum" sz="quarter" idx="4"/>
          </p:nvPr>
        </p:nvSpPr>
        <p:spPr/>
        <p:txBody>
          <a:bodyPr/>
          <a:lstStyle/>
          <a:p>
            <a:pPr>
              <a:defRPr/>
            </a:pPr>
            <a:fld id="{4D0C7790-5942-4A4D-9FA1-CB85F13250DA}" type="slidenum">
              <a:rPr lang="fi-FI" altLang="fi-FI" smtClean="0"/>
              <a:pPr>
                <a:defRPr/>
              </a:pPr>
              <a:t>14</a:t>
            </a:fld>
            <a:endParaRPr lang="fi-FI" altLang="fi-FI" dirty="0"/>
          </a:p>
        </p:txBody>
      </p:sp>
      <p:pic>
        <p:nvPicPr>
          <p:cNvPr id="7170" name="Picture 2" descr="ᐅ Vad ska man äta för att ha ett hälsosamt hjärta? | iMed Guru">
            <a:extLst>
              <a:ext uri="{FF2B5EF4-FFF2-40B4-BE49-F238E27FC236}">
                <a16:creationId xmlns:a16="http://schemas.microsoft.com/office/drawing/2014/main" id="{8B316E44-814C-DB31-50C9-0B4E1F3914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374553"/>
            <a:ext cx="1489691" cy="136873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Poster Gymnastik Senior - PIXERS.DE">
            <a:extLst>
              <a:ext uri="{FF2B5EF4-FFF2-40B4-BE49-F238E27FC236}">
                <a16:creationId xmlns:a16="http://schemas.microsoft.com/office/drawing/2014/main" id="{3911E594-F359-E47D-4A03-EB0E0D52A3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7986" y="1771248"/>
            <a:ext cx="1720214" cy="172021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Samankaltaisia kuvia, arkistovalokuvia ja vektoreita kohteista Mies nukkuu  sängyssä. Vektorin kuva. Piirretty eristetty. – 486000763 | Shutterstock">
            <a:extLst>
              <a:ext uri="{FF2B5EF4-FFF2-40B4-BE49-F238E27FC236}">
                <a16:creationId xmlns:a16="http://schemas.microsoft.com/office/drawing/2014/main" id="{96F9B72D-7F9C-CD4D-2066-B0C1238FC5C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 r="-319" b="8026"/>
          <a:stretch/>
        </p:blipFill>
        <p:spPr bwMode="auto">
          <a:xfrm>
            <a:off x="5508104" y="3636639"/>
            <a:ext cx="2118513" cy="1500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201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DDF36DF1-4DCC-DF86-F8A9-ECB8A1C61D5F}"/>
              </a:ext>
            </a:extLst>
          </p:cNvPr>
          <p:cNvSpPr>
            <a:spLocks noGrp="1"/>
          </p:cNvSpPr>
          <p:nvPr>
            <p:ph idx="1"/>
          </p:nvPr>
        </p:nvSpPr>
        <p:spPr>
          <a:xfrm>
            <a:off x="251520" y="195486"/>
            <a:ext cx="4320480" cy="4752528"/>
          </a:xfrm>
        </p:spPr>
        <p:txBody>
          <a:bodyPr/>
          <a:lstStyle/>
          <a:p>
            <a:r>
              <a:rPr lang="sv-SE" sz="1800" dirty="0">
                <a:solidFill>
                  <a:schemeClr val="tx1"/>
                </a:solidFill>
                <a:effectLst/>
                <a:ea typeface="Calibri" panose="020F0502020204030204" pitchFamily="34" charset="0"/>
                <a:cs typeface="Arial" panose="020B0604020202020204" pitchFamily="34" charset="0"/>
              </a:rPr>
              <a:t>Utmana hjärnan och håll den i form. </a:t>
            </a:r>
          </a:p>
          <a:p>
            <a:r>
              <a:rPr lang="sv-SE" sz="1800" dirty="0">
                <a:solidFill>
                  <a:schemeClr val="tx1"/>
                </a:solidFill>
                <a:effectLst/>
                <a:ea typeface="Calibri" panose="020F0502020204030204" pitchFamily="34" charset="0"/>
                <a:cs typeface="Arial" panose="020B0604020202020204" pitchFamily="34" charset="0"/>
              </a:rPr>
              <a:t>Ge tid att göra saker i lugn och ro, utan att stressa, glädjas att vara stolt över sig själv, umgås med goda vänner och hand om dig själv. </a:t>
            </a:r>
          </a:p>
          <a:p>
            <a:r>
              <a:rPr lang="sv-SE" sz="1800" dirty="0">
                <a:solidFill>
                  <a:schemeClr val="tx1"/>
                </a:solidFill>
                <a:ea typeface="Calibri" panose="020F0502020204030204" pitchFamily="34" charset="0"/>
                <a:cs typeface="Arial" panose="020B0604020202020204" pitchFamily="34" charset="0"/>
              </a:rPr>
              <a:t>T</a:t>
            </a:r>
            <a:r>
              <a:rPr lang="sv-SE" sz="1800" dirty="0">
                <a:solidFill>
                  <a:schemeClr val="tx1"/>
                </a:solidFill>
                <a:effectLst/>
                <a:ea typeface="Calibri" panose="020F0502020204030204" pitchFamily="34" charset="0"/>
                <a:cs typeface="Arial" panose="020B0604020202020204" pitchFamily="34" charset="0"/>
              </a:rPr>
              <a:t>änka kreativt och positivt</a:t>
            </a:r>
          </a:p>
          <a:p>
            <a:pPr marL="0" indent="0">
              <a:buNone/>
            </a:pPr>
            <a:r>
              <a:rPr lang="sv-SE" b="1" i="1" dirty="0">
                <a:solidFill>
                  <a:schemeClr val="tx1"/>
                </a:solidFill>
                <a:effectLst/>
                <a:ea typeface="Calibri" panose="020F0502020204030204" pitchFamily="34" charset="0"/>
                <a:cs typeface="Arial" panose="020B0604020202020204" pitchFamily="34" charset="0"/>
              </a:rPr>
              <a:t>               </a:t>
            </a:r>
          </a:p>
          <a:p>
            <a:pPr marL="0" indent="0">
              <a:buNone/>
            </a:pPr>
            <a:r>
              <a:rPr lang="sv-SE" sz="2000" dirty="0">
                <a:solidFill>
                  <a:schemeClr val="tx1"/>
                </a:solidFill>
                <a:ea typeface="Calibri" panose="020F0502020204030204" pitchFamily="34" charset="0"/>
                <a:cs typeface="Arial" panose="020B0604020202020204" pitchFamily="34" charset="0"/>
              </a:rPr>
              <a:t> </a:t>
            </a:r>
            <a:r>
              <a:rPr lang="sv-SE" sz="2000" b="1" i="1" dirty="0">
                <a:solidFill>
                  <a:schemeClr val="tx1"/>
                </a:solidFill>
                <a:effectLst/>
                <a:ea typeface="Calibri" panose="020F0502020204030204" pitchFamily="34" charset="0"/>
                <a:cs typeface="Arial" panose="020B0604020202020204" pitchFamily="34" charset="0"/>
              </a:rPr>
              <a:t>Livet är här och nu.</a:t>
            </a:r>
          </a:p>
          <a:p>
            <a:endParaRPr lang="sv-SE" dirty="0"/>
          </a:p>
        </p:txBody>
      </p:sp>
      <p:sp>
        <p:nvSpPr>
          <p:cNvPr id="4" name="Platshållare för datum 3">
            <a:extLst>
              <a:ext uri="{FF2B5EF4-FFF2-40B4-BE49-F238E27FC236}">
                <a16:creationId xmlns:a16="http://schemas.microsoft.com/office/drawing/2014/main" id="{26F193B3-2F52-356B-B27B-44967B11BCA0}"/>
              </a:ext>
            </a:extLst>
          </p:cNvPr>
          <p:cNvSpPr>
            <a:spLocks noGrp="1"/>
          </p:cNvSpPr>
          <p:nvPr>
            <p:ph type="dt" sz="half" idx="2"/>
          </p:nvPr>
        </p:nvSpPr>
        <p:spPr/>
        <p:txBody>
          <a:bodyPr/>
          <a:lstStyle/>
          <a:p>
            <a:pPr>
              <a:defRPr/>
            </a:pPr>
            <a:fld id="{4F42CE0E-8F06-1D43-A099-2D042AF9B57F}" type="datetime1">
              <a:rPr lang="fi-FI" smtClean="0"/>
              <a:t>22.10.2023</a:t>
            </a:fld>
            <a:endParaRPr lang="fi-FI" dirty="0"/>
          </a:p>
        </p:txBody>
      </p:sp>
      <p:sp>
        <p:nvSpPr>
          <p:cNvPr id="5" name="Platshållare för bildnummer 4">
            <a:extLst>
              <a:ext uri="{FF2B5EF4-FFF2-40B4-BE49-F238E27FC236}">
                <a16:creationId xmlns:a16="http://schemas.microsoft.com/office/drawing/2014/main" id="{8EC2A6EE-BF2F-4839-4FBB-089DF81A29E2}"/>
              </a:ext>
            </a:extLst>
          </p:cNvPr>
          <p:cNvSpPr>
            <a:spLocks noGrp="1"/>
          </p:cNvSpPr>
          <p:nvPr>
            <p:ph type="sldNum" sz="quarter" idx="4"/>
          </p:nvPr>
        </p:nvSpPr>
        <p:spPr/>
        <p:txBody>
          <a:bodyPr/>
          <a:lstStyle/>
          <a:p>
            <a:pPr>
              <a:defRPr/>
            </a:pPr>
            <a:fld id="{4D0C7790-5942-4A4D-9FA1-CB85F13250DA}" type="slidenum">
              <a:rPr lang="fi-FI" altLang="fi-FI" smtClean="0"/>
              <a:pPr>
                <a:defRPr/>
              </a:pPr>
              <a:t>15</a:t>
            </a:fld>
            <a:endParaRPr lang="fi-FI" altLang="fi-FI" dirty="0"/>
          </a:p>
        </p:txBody>
      </p:sp>
      <p:pic>
        <p:nvPicPr>
          <p:cNvPr id="8194" name="Picture 2" descr="Problemlösning och programmering | Kramfors kommun">
            <a:extLst>
              <a:ext uri="{FF2B5EF4-FFF2-40B4-BE49-F238E27FC236}">
                <a16:creationId xmlns:a16="http://schemas.microsoft.com/office/drawing/2014/main" id="{D875D07B-0D74-A593-E45A-8E076ED5FC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24604"/>
            <a:ext cx="2790825" cy="16383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Fyra enkla tips att tänka positivt – Pearl N Harmony">
            <a:extLst>
              <a:ext uri="{FF2B5EF4-FFF2-40B4-BE49-F238E27FC236}">
                <a16:creationId xmlns:a16="http://schemas.microsoft.com/office/drawing/2014/main" id="{77DAC495-ECF2-3960-063D-21AF1B0C36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213" b="4134"/>
          <a:stretch/>
        </p:blipFill>
        <p:spPr bwMode="auto">
          <a:xfrm>
            <a:off x="4688599" y="2139864"/>
            <a:ext cx="2115649" cy="2664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659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5BD652-52B0-8C98-9E72-C9A6627320BD}"/>
              </a:ext>
            </a:extLst>
          </p:cNvPr>
          <p:cNvSpPr>
            <a:spLocks noGrp="1"/>
          </p:cNvSpPr>
          <p:nvPr>
            <p:ph type="title"/>
          </p:nvPr>
        </p:nvSpPr>
        <p:spPr/>
        <p:txBody>
          <a:bodyPr/>
          <a:lstStyle/>
          <a:p>
            <a:r>
              <a:rPr lang="fi-FI" dirty="0" err="1"/>
              <a:t>Minnesträning</a:t>
            </a:r>
            <a:endParaRPr lang="sv-SE" dirty="0"/>
          </a:p>
        </p:txBody>
      </p:sp>
    </p:spTree>
    <p:extLst>
      <p:ext uri="{BB962C8B-B14F-4D97-AF65-F5344CB8AC3E}">
        <p14:creationId xmlns:p14="http://schemas.microsoft.com/office/powerpoint/2010/main" val="2489768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58B76D-56AD-8C02-15EB-D5C055702AAF}"/>
              </a:ext>
            </a:extLst>
          </p:cNvPr>
          <p:cNvSpPr>
            <a:spLocks noGrp="1"/>
          </p:cNvSpPr>
          <p:nvPr>
            <p:ph type="title"/>
          </p:nvPr>
        </p:nvSpPr>
        <p:spPr/>
        <p:txBody>
          <a:bodyPr/>
          <a:lstStyle/>
          <a:p>
            <a:r>
              <a:rPr lang="sv-SE" dirty="0"/>
              <a:t>Vilket är djuret?</a:t>
            </a:r>
          </a:p>
        </p:txBody>
      </p:sp>
      <p:sp>
        <p:nvSpPr>
          <p:cNvPr id="3" name="Platshållare för innehåll 2">
            <a:extLst>
              <a:ext uri="{FF2B5EF4-FFF2-40B4-BE49-F238E27FC236}">
                <a16:creationId xmlns:a16="http://schemas.microsoft.com/office/drawing/2014/main" id="{1800A438-3D41-8DF0-4BF4-9E9CCC32A695}"/>
              </a:ext>
            </a:extLst>
          </p:cNvPr>
          <p:cNvSpPr>
            <a:spLocks noGrp="1"/>
          </p:cNvSpPr>
          <p:nvPr>
            <p:ph idx="1"/>
          </p:nvPr>
        </p:nvSpPr>
        <p:spPr>
          <a:xfrm>
            <a:off x="685800" y="1440000"/>
            <a:ext cx="3022104" cy="2859942"/>
          </a:xfrm>
        </p:spPr>
        <p:txBody>
          <a:bodyPr/>
          <a:lstStyle/>
          <a:p>
            <a:r>
              <a:rPr lang="fi-FI" sz="3200" dirty="0" err="1"/>
              <a:t>Raffig</a:t>
            </a:r>
            <a:endParaRPr lang="fi-FI" sz="3200" dirty="0"/>
          </a:p>
          <a:p>
            <a:r>
              <a:rPr lang="fi-FI" sz="3200" dirty="0" err="1"/>
              <a:t>Nuhd</a:t>
            </a:r>
            <a:endParaRPr lang="fi-FI" sz="3200" dirty="0"/>
          </a:p>
          <a:p>
            <a:r>
              <a:rPr lang="fi-FI" sz="3200" dirty="0"/>
              <a:t>Kinan</a:t>
            </a:r>
          </a:p>
          <a:p>
            <a:r>
              <a:rPr lang="fi-FI" sz="3200" dirty="0" err="1"/>
              <a:t>Rigs</a:t>
            </a:r>
            <a:endParaRPr lang="fi-FI" sz="3200" dirty="0"/>
          </a:p>
          <a:p>
            <a:r>
              <a:rPr lang="fi-FI" sz="3200" dirty="0"/>
              <a:t>Telefan</a:t>
            </a:r>
          </a:p>
          <a:p>
            <a:endParaRPr lang="sv-SE" dirty="0"/>
          </a:p>
        </p:txBody>
      </p:sp>
      <p:sp>
        <p:nvSpPr>
          <p:cNvPr id="4" name="Platshållare för datum 3">
            <a:extLst>
              <a:ext uri="{FF2B5EF4-FFF2-40B4-BE49-F238E27FC236}">
                <a16:creationId xmlns:a16="http://schemas.microsoft.com/office/drawing/2014/main" id="{083A4C5D-EA26-0A4A-BD24-92651C3B2106}"/>
              </a:ext>
            </a:extLst>
          </p:cNvPr>
          <p:cNvSpPr>
            <a:spLocks noGrp="1"/>
          </p:cNvSpPr>
          <p:nvPr>
            <p:ph type="dt" sz="half" idx="2"/>
          </p:nvPr>
        </p:nvSpPr>
        <p:spPr/>
        <p:txBody>
          <a:bodyPr/>
          <a:lstStyle/>
          <a:p>
            <a:pPr>
              <a:defRPr/>
            </a:pPr>
            <a:fld id="{4F42CE0E-8F06-1D43-A099-2D042AF9B57F}" type="datetime1">
              <a:rPr lang="fi-FI" smtClean="0"/>
              <a:t>22.10.2023</a:t>
            </a:fld>
            <a:endParaRPr lang="fi-FI" dirty="0"/>
          </a:p>
        </p:txBody>
      </p:sp>
      <p:sp>
        <p:nvSpPr>
          <p:cNvPr id="5" name="Platshållare för bildnummer 4">
            <a:extLst>
              <a:ext uri="{FF2B5EF4-FFF2-40B4-BE49-F238E27FC236}">
                <a16:creationId xmlns:a16="http://schemas.microsoft.com/office/drawing/2014/main" id="{F609D6AF-C4F9-D45C-3ADD-0F705E7066D8}"/>
              </a:ext>
            </a:extLst>
          </p:cNvPr>
          <p:cNvSpPr>
            <a:spLocks noGrp="1"/>
          </p:cNvSpPr>
          <p:nvPr>
            <p:ph type="sldNum" sz="quarter" idx="4"/>
          </p:nvPr>
        </p:nvSpPr>
        <p:spPr/>
        <p:txBody>
          <a:bodyPr/>
          <a:lstStyle/>
          <a:p>
            <a:pPr>
              <a:defRPr/>
            </a:pPr>
            <a:fld id="{4D0C7790-5942-4A4D-9FA1-CB85F13250DA}" type="slidenum">
              <a:rPr lang="fi-FI" altLang="fi-FI" smtClean="0"/>
              <a:pPr>
                <a:defRPr/>
              </a:pPr>
              <a:t>17</a:t>
            </a:fld>
            <a:endParaRPr lang="fi-FI" altLang="fi-FI" dirty="0"/>
          </a:p>
        </p:txBody>
      </p:sp>
      <p:pic>
        <p:nvPicPr>
          <p:cNvPr id="6" name="Bildobjekt 5" descr="En bild som visar gräs, hund, utomhus, däggdjur&#10;&#10;Automatiskt genererad beskrivning">
            <a:extLst>
              <a:ext uri="{FF2B5EF4-FFF2-40B4-BE49-F238E27FC236}">
                <a16:creationId xmlns:a16="http://schemas.microsoft.com/office/drawing/2014/main" id="{B83081E6-C24F-3FB7-FAE9-789830429A7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3283" t="11595" r="28248" b="8894"/>
          <a:stretch/>
        </p:blipFill>
        <p:spPr>
          <a:xfrm>
            <a:off x="4355976" y="843559"/>
            <a:ext cx="3168352" cy="3456383"/>
          </a:xfrm>
          <a:prstGeom prst="rect">
            <a:avLst/>
          </a:prstGeom>
        </p:spPr>
      </p:pic>
    </p:spTree>
    <p:extLst>
      <p:ext uri="{BB962C8B-B14F-4D97-AF65-F5344CB8AC3E}">
        <p14:creationId xmlns:p14="http://schemas.microsoft.com/office/powerpoint/2010/main" val="1977487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59615C-A74F-D2F6-2778-A53961276FBF}"/>
              </a:ext>
            </a:extLst>
          </p:cNvPr>
          <p:cNvSpPr>
            <a:spLocks noGrp="1"/>
          </p:cNvSpPr>
          <p:nvPr>
            <p:ph type="title"/>
          </p:nvPr>
        </p:nvSpPr>
        <p:spPr>
          <a:xfrm>
            <a:off x="107504" y="540000"/>
            <a:ext cx="3240360" cy="519582"/>
          </a:xfrm>
        </p:spPr>
        <p:txBody>
          <a:bodyPr/>
          <a:lstStyle/>
          <a:p>
            <a:r>
              <a:rPr lang="sv-SE" dirty="0"/>
              <a:t>Vad blir talet?</a:t>
            </a:r>
          </a:p>
        </p:txBody>
      </p:sp>
      <p:sp>
        <p:nvSpPr>
          <p:cNvPr id="4" name="Platshållare för datum 3">
            <a:extLst>
              <a:ext uri="{FF2B5EF4-FFF2-40B4-BE49-F238E27FC236}">
                <a16:creationId xmlns:a16="http://schemas.microsoft.com/office/drawing/2014/main" id="{551EBE60-D311-C9F8-F286-8FAB4FE3CE78}"/>
              </a:ext>
            </a:extLst>
          </p:cNvPr>
          <p:cNvSpPr>
            <a:spLocks noGrp="1"/>
          </p:cNvSpPr>
          <p:nvPr>
            <p:ph type="dt" sz="half" idx="2"/>
          </p:nvPr>
        </p:nvSpPr>
        <p:spPr/>
        <p:txBody>
          <a:bodyPr/>
          <a:lstStyle/>
          <a:p>
            <a:pPr>
              <a:defRPr/>
            </a:pPr>
            <a:fld id="{4F42CE0E-8F06-1D43-A099-2D042AF9B57F}" type="datetime1">
              <a:rPr lang="fi-FI" smtClean="0"/>
              <a:t>22.10.2023</a:t>
            </a:fld>
            <a:endParaRPr lang="fi-FI" dirty="0"/>
          </a:p>
        </p:txBody>
      </p:sp>
      <p:sp>
        <p:nvSpPr>
          <p:cNvPr id="5" name="Platshållare för bildnummer 4">
            <a:extLst>
              <a:ext uri="{FF2B5EF4-FFF2-40B4-BE49-F238E27FC236}">
                <a16:creationId xmlns:a16="http://schemas.microsoft.com/office/drawing/2014/main" id="{20847DE7-1BDC-710E-EB14-96649A0807C9}"/>
              </a:ext>
            </a:extLst>
          </p:cNvPr>
          <p:cNvSpPr>
            <a:spLocks noGrp="1"/>
          </p:cNvSpPr>
          <p:nvPr>
            <p:ph type="sldNum" sz="quarter" idx="4"/>
          </p:nvPr>
        </p:nvSpPr>
        <p:spPr/>
        <p:txBody>
          <a:bodyPr/>
          <a:lstStyle/>
          <a:p>
            <a:pPr>
              <a:defRPr/>
            </a:pPr>
            <a:fld id="{4D0C7790-5942-4A4D-9FA1-CB85F13250DA}" type="slidenum">
              <a:rPr lang="fi-FI" altLang="fi-FI" smtClean="0"/>
              <a:pPr>
                <a:defRPr/>
              </a:pPr>
              <a:t>18</a:t>
            </a:fld>
            <a:endParaRPr lang="fi-FI" altLang="fi-FI" dirty="0"/>
          </a:p>
        </p:txBody>
      </p:sp>
      <p:pic>
        <p:nvPicPr>
          <p:cNvPr id="6" name="Picture 2">
            <a:extLst>
              <a:ext uri="{FF2B5EF4-FFF2-40B4-BE49-F238E27FC236}">
                <a16:creationId xmlns:a16="http://schemas.microsoft.com/office/drawing/2014/main" id="{B568EBA0-6ABB-49EB-B82D-EB028AD26D95}"/>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949" t="14234" r="3633" b="3104"/>
          <a:stretch/>
        </p:blipFill>
        <p:spPr bwMode="auto">
          <a:xfrm>
            <a:off x="2699792" y="391483"/>
            <a:ext cx="4434411" cy="4360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046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11444D-DF98-A724-9295-796662EB9C57}"/>
              </a:ext>
            </a:extLst>
          </p:cNvPr>
          <p:cNvSpPr>
            <a:spLocks noGrp="1"/>
          </p:cNvSpPr>
          <p:nvPr>
            <p:ph type="title"/>
          </p:nvPr>
        </p:nvSpPr>
        <p:spPr>
          <a:xfrm>
            <a:off x="251520" y="195486"/>
            <a:ext cx="8206680" cy="430887"/>
          </a:xfrm>
        </p:spPr>
        <p:txBody>
          <a:bodyPr/>
          <a:lstStyle/>
          <a:p>
            <a:r>
              <a:rPr lang="sv-SE" dirty="0">
                <a:solidFill>
                  <a:srgbClr val="00B050"/>
                </a:solidFill>
              </a:rPr>
              <a:t>Ordspråk</a:t>
            </a:r>
          </a:p>
        </p:txBody>
      </p:sp>
      <p:sp>
        <p:nvSpPr>
          <p:cNvPr id="3" name="Platshållare för innehåll 2">
            <a:extLst>
              <a:ext uri="{FF2B5EF4-FFF2-40B4-BE49-F238E27FC236}">
                <a16:creationId xmlns:a16="http://schemas.microsoft.com/office/drawing/2014/main" id="{D06AADAC-7FE6-8B71-8118-C5FD5737AB89}"/>
              </a:ext>
            </a:extLst>
          </p:cNvPr>
          <p:cNvSpPr>
            <a:spLocks noGrp="1"/>
          </p:cNvSpPr>
          <p:nvPr>
            <p:ph idx="1"/>
          </p:nvPr>
        </p:nvSpPr>
        <p:spPr>
          <a:xfrm>
            <a:off x="467544" y="1059582"/>
            <a:ext cx="6048672" cy="3456384"/>
          </a:xfrm>
        </p:spPr>
        <p:txBody>
          <a:bodyPr/>
          <a:lstStyle/>
          <a:p>
            <a:r>
              <a:rPr lang="sv-SE" sz="2400" dirty="0">
                <a:effectLst/>
                <a:latin typeface="Calibri" panose="020F0502020204030204" pitchFamily="34" charset="0"/>
                <a:ea typeface="Calibri" panose="020F0502020204030204" pitchFamily="34" charset="0"/>
                <a:cs typeface="Arial" panose="020B0604020202020204" pitchFamily="34" charset="0"/>
              </a:rPr>
              <a:t>Vad örat inte hör…. </a:t>
            </a:r>
          </a:p>
          <a:p>
            <a:r>
              <a:rPr lang="sv-SE" sz="2400" dirty="0">
                <a:effectLst/>
                <a:latin typeface="Calibri" panose="020F0502020204030204" pitchFamily="34" charset="0"/>
                <a:ea typeface="Calibri" panose="020F0502020204030204" pitchFamily="34" charset="0"/>
                <a:cs typeface="Arial" panose="020B0604020202020204" pitchFamily="34" charset="0"/>
              </a:rPr>
              <a:t>Bättre lite skit i knuten…. </a:t>
            </a:r>
          </a:p>
          <a:p>
            <a:r>
              <a:rPr lang="sv-SE" sz="2400" dirty="0">
                <a:effectLst/>
                <a:latin typeface="Calibri" panose="020F0502020204030204" pitchFamily="34" charset="0"/>
                <a:ea typeface="Calibri" panose="020F0502020204030204" pitchFamily="34" charset="0"/>
                <a:cs typeface="Arial" panose="020B0604020202020204" pitchFamily="34" charset="0"/>
              </a:rPr>
              <a:t>Det var ett spratt för vägglössen sa gumman…. </a:t>
            </a:r>
          </a:p>
          <a:p>
            <a:r>
              <a:rPr lang="sv-SE" sz="2400" dirty="0">
                <a:effectLst/>
                <a:latin typeface="Calibri" panose="020F0502020204030204" pitchFamily="34" charset="0"/>
                <a:ea typeface="Calibri" panose="020F0502020204030204" pitchFamily="34" charset="0"/>
                <a:cs typeface="Arial" panose="020B0604020202020204" pitchFamily="34" charset="0"/>
              </a:rPr>
              <a:t>Flitig som en myra…. </a:t>
            </a:r>
          </a:p>
          <a:p>
            <a:r>
              <a:rPr lang="sv-SE" sz="2400" dirty="0">
                <a:effectLst/>
                <a:latin typeface="Calibri" panose="020F0502020204030204" pitchFamily="34" charset="0"/>
                <a:ea typeface="Calibri" panose="020F0502020204030204" pitchFamily="34" charset="0"/>
                <a:cs typeface="Arial" panose="020B0604020202020204" pitchFamily="34" charset="0"/>
              </a:rPr>
              <a:t>Små grytor…. </a:t>
            </a:r>
          </a:p>
          <a:p>
            <a:r>
              <a:rPr lang="sv-SE" sz="2400" dirty="0">
                <a:effectLst/>
                <a:latin typeface="Calibri" panose="020F0502020204030204" pitchFamily="34" charset="0"/>
                <a:ea typeface="Calibri" panose="020F0502020204030204" pitchFamily="34" charset="0"/>
                <a:cs typeface="Arial" panose="020B0604020202020204" pitchFamily="34" charset="0"/>
              </a:rPr>
              <a:t>Skrattar bäst som….. </a:t>
            </a:r>
          </a:p>
          <a:p>
            <a:r>
              <a:rPr lang="sv-SE" sz="2400" dirty="0">
                <a:effectLst/>
                <a:latin typeface="Calibri" panose="020F0502020204030204" pitchFamily="34" charset="0"/>
                <a:ea typeface="Calibri" panose="020F0502020204030204" pitchFamily="34" charset="0"/>
                <a:cs typeface="Arial" panose="020B0604020202020204" pitchFamily="34" charset="0"/>
              </a:rPr>
              <a:t>Bästa sättet att bli av med en ovän är…</a:t>
            </a:r>
          </a:p>
          <a:p>
            <a:r>
              <a:rPr lang="sv-SE" sz="2400" dirty="0">
                <a:effectLst/>
                <a:latin typeface="Calibri" panose="020F0502020204030204" pitchFamily="34" charset="0"/>
                <a:ea typeface="Calibri" panose="020F0502020204030204" pitchFamily="34" charset="0"/>
                <a:cs typeface="Arial" panose="020B0604020202020204" pitchFamily="34" charset="0"/>
              </a:rPr>
              <a:t>Snål spar…</a:t>
            </a:r>
            <a:endParaRPr lang="sv-SE" sz="2400" dirty="0"/>
          </a:p>
          <a:p>
            <a:endParaRPr lang="sv-SE" dirty="0"/>
          </a:p>
        </p:txBody>
      </p:sp>
      <p:sp>
        <p:nvSpPr>
          <p:cNvPr id="4" name="Platshållare för datum 3">
            <a:extLst>
              <a:ext uri="{FF2B5EF4-FFF2-40B4-BE49-F238E27FC236}">
                <a16:creationId xmlns:a16="http://schemas.microsoft.com/office/drawing/2014/main" id="{39633F19-5504-64EB-CABF-E043D0BD9329}"/>
              </a:ext>
            </a:extLst>
          </p:cNvPr>
          <p:cNvSpPr>
            <a:spLocks noGrp="1"/>
          </p:cNvSpPr>
          <p:nvPr>
            <p:ph type="dt" sz="half" idx="2"/>
          </p:nvPr>
        </p:nvSpPr>
        <p:spPr/>
        <p:txBody>
          <a:bodyPr/>
          <a:lstStyle/>
          <a:p>
            <a:pPr>
              <a:defRPr/>
            </a:pPr>
            <a:fld id="{4F42CE0E-8F06-1D43-A099-2D042AF9B57F}" type="datetime1">
              <a:rPr lang="fi-FI" smtClean="0"/>
              <a:t>22.10.2023</a:t>
            </a:fld>
            <a:endParaRPr lang="fi-FI" dirty="0"/>
          </a:p>
        </p:txBody>
      </p:sp>
      <p:sp>
        <p:nvSpPr>
          <p:cNvPr id="5" name="Platshållare för bildnummer 4">
            <a:extLst>
              <a:ext uri="{FF2B5EF4-FFF2-40B4-BE49-F238E27FC236}">
                <a16:creationId xmlns:a16="http://schemas.microsoft.com/office/drawing/2014/main" id="{BF9CCF21-1E41-3DB8-B3FA-DACD234F67D1}"/>
              </a:ext>
            </a:extLst>
          </p:cNvPr>
          <p:cNvSpPr>
            <a:spLocks noGrp="1"/>
          </p:cNvSpPr>
          <p:nvPr>
            <p:ph type="sldNum" sz="quarter" idx="4"/>
          </p:nvPr>
        </p:nvSpPr>
        <p:spPr/>
        <p:txBody>
          <a:bodyPr/>
          <a:lstStyle/>
          <a:p>
            <a:pPr>
              <a:defRPr/>
            </a:pPr>
            <a:fld id="{4D0C7790-5942-4A4D-9FA1-CB85F13250DA}" type="slidenum">
              <a:rPr lang="fi-FI" altLang="fi-FI" smtClean="0"/>
              <a:pPr>
                <a:defRPr/>
              </a:pPr>
              <a:t>19</a:t>
            </a:fld>
            <a:endParaRPr lang="fi-FI" altLang="fi-FI" dirty="0"/>
          </a:p>
        </p:txBody>
      </p:sp>
      <p:pic>
        <p:nvPicPr>
          <p:cNvPr id="12290" name="Picture 2" descr="Ordspråk - Lista över svenska ordspråk">
            <a:extLst>
              <a:ext uri="{FF2B5EF4-FFF2-40B4-BE49-F238E27FC236}">
                <a16:creationId xmlns:a16="http://schemas.microsoft.com/office/drawing/2014/main" id="{F24435B3-B630-8888-7964-1A50E3E7FB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79" t="5921" r="5922"/>
          <a:stretch/>
        </p:blipFill>
        <p:spPr bwMode="auto">
          <a:xfrm rot="802939">
            <a:off x="6670209" y="1291751"/>
            <a:ext cx="1800201"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216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B8F901-8798-BE37-3D85-DE9A17A03B65}"/>
              </a:ext>
            </a:extLst>
          </p:cNvPr>
          <p:cNvSpPr>
            <a:spLocks noGrp="1"/>
          </p:cNvSpPr>
          <p:nvPr>
            <p:ph type="title"/>
          </p:nvPr>
        </p:nvSpPr>
        <p:spPr/>
        <p:txBody>
          <a:bodyPr/>
          <a:lstStyle/>
          <a:p>
            <a:r>
              <a:rPr lang="sv-SE" dirty="0">
                <a:solidFill>
                  <a:srgbClr val="C00000"/>
                </a:solidFill>
                <a:latin typeface="+mn-lt"/>
              </a:rPr>
              <a:t>Nylands </a:t>
            </a:r>
            <a:r>
              <a:rPr lang="sv-SE" dirty="0" err="1">
                <a:solidFill>
                  <a:srgbClr val="C00000"/>
                </a:solidFill>
                <a:latin typeface="+mn-lt"/>
              </a:rPr>
              <a:t>Minneslots</a:t>
            </a:r>
            <a:endParaRPr lang="sv-SE" dirty="0"/>
          </a:p>
        </p:txBody>
      </p:sp>
      <p:sp>
        <p:nvSpPr>
          <p:cNvPr id="3" name="Platshållare för innehåll 2">
            <a:extLst>
              <a:ext uri="{FF2B5EF4-FFF2-40B4-BE49-F238E27FC236}">
                <a16:creationId xmlns:a16="http://schemas.microsoft.com/office/drawing/2014/main" id="{671081E5-A321-8EF7-BD60-A92E05F9B6B1}"/>
              </a:ext>
            </a:extLst>
          </p:cNvPr>
          <p:cNvSpPr>
            <a:spLocks noGrp="1"/>
          </p:cNvSpPr>
          <p:nvPr>
            <p:ph idx="1"/>
          </p:nvPr>
        </p:nvSpPr>
        <p:spPr>
          <a:xfrm>
            <a:off x="467544" y="1275606"/>
            <a:ext cx="7990656" cy="3250494"/>
          </a:xfrm>
        </p:spPr>
        <p:txBody>
          <a:bodyPr/>
          <a:lstStyle/>
          <a:p>
            <a:pPr lvl="0" fontAlgn="auto">
              <a:spcAft>
                <a:spcPts val="0"/>
              </a:spcAft>
              <a:buFont typeface="Arial" panose="020B0604020202020204" pitchFamily="34" charset="0"/>
              <a:buChar char="•"/>
            </a:pPr>
            <a:r>
              <a:rPr lang="sv-SE" sz="1600" kern="1200" dirty="0">
                <a:solidFill>
                  <a:schemeClr val="tx1"/>
                </a:solidFill>
              </a:rPr>
              <a:t>En del av  </a:t>
            </a:r>
            <a:r>
              <a:rPr lang="sv-SE" sz="1600" kern="1200" dirty="0" err="1">
                <a:solidFill>
                  <a:schemeClr val="tx1"/>
                </a:solidFill>
              </a:rPr>
              <a:t>Minneslots</a:t>
            </a:r>
            <a:r>
              <a:rPr lang="sv-SE" sz="1600" kern="1200" dirty="0">
                <a:solidFill>
                  <a:schemeClr val="tx1"/>
                </a:solidFill>
              </a:rPr>
              <a:t>-nätverk, som koordineras av Minnesförbundet</a:t>
            </a:r>
          </a:p>
          <a:p>
            <a:pPr lvl="0" fontAlgn="auto">
              <a:spcAft>
                <a:spcPts val="0"/>
              </a:spcAft>
              <a:buFont typeface="Arial" panose="020B0604020202020204" pitchFamily="34" charset="0"/>
              <a:buChar char="•"/>
            </a:pPr>
            <a:r>
              <a:rPr lang="sv-SE" sz="1600" kern="1200" dirty="0">
                <a:solidFill>
                  <a:schemeClr val="tx1"/>
                </a:solidFill>
              </a:rPr>
              <a:t>Administreras av Esbo och Grankulla Minnesförening</a:t>
            </a:r>
          </a:p>
          <a:p>
            <a:pPr lvl="0" fontAlgn="auto">
              <a:spcAft>
                <a:spcPts val="0"/>
              </a:spcAft>
              <a:buFont typeface="Arial" panose="020B0604020202020204" pitchFamily="34" charset="0"/>
              <a:buChar char="•"/>
            </a:pPr>
            <a:r>
              <a:rPr lang="sv-SE" sz="1600" kern="1200" dirty="0">
                <a:solidFill>
                  <a:schemeClr val="tx1"/>
                </a:solidFill>
              </a:rPr>
              <a:t>Finansieras av STEA med </a:t>
            </a:r>
            <a:r>
              <a:rPr lang="fi-FI" sz="1600" kern="1200" dirty="0">
                <a:solidFill>
                  <a:schemeClr val="tx1"/>
                </a:solidFill>
              </a:rPr>
              <a:t>Veikkaus </a:t>
            </a:r>
            <a:r>
              <a:rPr lang="sv-SE" sz="1600" kern="1200" dirty="0">
                <a:solidFill>
                  <a:schemeClr val="tx1"/>
                </a:solidFill>
              </a:rPr>
              <a:t>intäkter</a:t>
            </a:r>
          </a:p>
          <a:p>
            <a:pPr lvl="0" fontAlgn="auto">
              <a:spcAft>
                <a:spcPts val="0"/>
              </a:spcAft>
              <a:buFont typeface="Arial" panose="020B0604020202020204" pitchFamily="34" charset="0"/>
              <a:buChar char="•"/>
            </a:pPr>
            <a:r>
              <a:rPr lang="sv-SE" sz="1600" kern="1200" dirty="0">
                <a:solidFill>
                  <a:schemeClr val="tx1"/>
                </a:solidFill>
              </a:rPr>
              <a:t>Samarbetsavtal med:</a:t>
            </a:r>
          </a:p>
          <a:p>
            <a:pPr lvl="1" fontAlgn="auto">
              <a:spcAft>
                <a:spcPts val="0"/>
              </a:spcAft>
              <a:buFont typeface="Arial" panose="020B0604020202020204" pitchFamily="34" charset="0"/>
              <a:buChar char="–"/>
            </a:pPr>
            <a:r>
              <a:rPr lang="fi-FI" sz="1600" kern="1200" dirty="0">
                <a:solidFill>
                  <a:schemeClr val="tx1"/>
                </a:solidFill>
              </a:rPr>
              <a:t>Vantaan Muistiyhdistys </a:t>
            </a:r>
            <a:r>
              <a:rPr lang="sv-SE" sz="1600" kern="1200" dirty="0">
                <a:solidFill>
                  <a:schemeClr val="tx1"/>
                </a:solidFill>
              </a:rPr>
              <a:t>ry</a:t>
            </a:r>
          </a:p>
          <a:p>
            <a:pPr lvl="1" fontAlgn="auto">
              <a:spcAft>
                <a:spcPts val="0"/>
              </a:spcAft>
              <a:buFont typeface="Arial" panose="020B0604020202020204" pitchFamily="34" charset="0"/>
              <a:buChar char="–"/>
            </a:pPr>
            <a:r>
              <a:rPr lang="sv-SE" sz="1600" kern="1200" dirty="0">
                <a:solidFill>
                  <a:schemeClr val="tx1"/>
                </a:solidFill>
              </a:rPr>
              <a:t>Äldreomsorgen i Ekenäs r.f.</a:t>
            </a:r>
          </a:p>
          <a:p>
            <a:pPr lvl="1" fontAlgn="auto">
              <a:spcAft>
                <a:spcPts val="0"/>
              </a:spcAft>
              <a:buFont typeface="Arial" panose="020B0604020202020204" pitchFamily="34" charset="0"/>
              <a:buChar char="–"/>
            </a:pPr>
            <a:r>
              <a:rPr lang="sv-SE" sz="1600" kern="1200" dirty="0">
                <a:solidFill>
                  <a:schemeClr val="tx1"/>
                </a:solidFill>
              </a:rPr>
              <a:t>Stöd för de Äldre i Karis och Pojo </a:t>
            </a:r>
            <a:r>
              <a:rPr lang="sv-SE" sz="1600" kern="1200" dirty="0" err="1">
                <a:solidFill>
                  <a:schemeClr val="tx1"/>
                </a:solidFill>
              </a:rPr>
              <a:t>r.f</a:t>
            </a:r>
            <a:endParaRPr lang="sv-SE" sz="1600" kern="1200" dirty="0">
              <a:solidFill>
                <a:schemeClr val="tx1"/>
              </a:solidFill>
            </a:endParaRPr>
          </a:p>
          <a:p>
            <a:pPr lvl="1" fontAlgn="auto">
              <a:spcAft>
                <a:spcPts val="0"/>
              </a:spcAft>
              <a:buFont typeface="Arial" panose="020B0604020202020204" pitchFamily="34" charset="0"/>
              <a:buChar char="–"/>
            </a:pPr>
            <a:r>
              <a:rPr lang="fi-FI" sz="1600" kern="1200" dirty="0">
                <a:solidFill>
                  <a:schemeClr val="tx1"/>
                </a:solidFill>
              </a:rPr>
              <a:t>Keski-Uudenmaan Muistiyhdistys </a:t>
            </a:r>
            <a:r>
              <a:rPr lang="sv-SE" sz="1600" kern="1200" dirty="0">
                <a:solidFill>
                  <a:schemeClr val="tx1"/>
                </a:solidFill>
              </a:rPr>
              <a:t>ry</a:t>
            </a:r>
          </a:p>
          <a:p>
            <a:pPr lvl="1" fontAlgn="auto">
              <a:spcAft>
                <a:spcPts val="0"/>
              </a:spcAft>
              <a:buFont typeface="Arial" panose="020B0604020202020204" pitchFamily="34" charset="0"/>
              <a:buChar char="–"/>
            </a:pPr>
            <a:r>
              <a:rPr lang="fi-FI" sz="1600" dirty="0">
                <a:solidFill>
                  <a:schemeClr val="tx1"/>
                </a:solidFill>
                <a:cs typeface="Calibri" panose="020F0502020204030204" pitchFamily="34" charset="0"/>
              </a:rPr>
              <a:t>Lohjan seudun muistiyhdistys</a:t>
            </a:r>
          </a:p>
          <a:p>
            <a:endParaRPr lang="sv-SE" dirty="0"/>
          </a:p>
        </p:txBody>
      </p:sp>
      <p:sp>
        <p:nvSpPr>
          <p:cNvPr id="4" name="Platshållare för datum 3">
            <a:extLst>
              <a:ext uri="{FF2B5EF4-FFF2-40B4-BE49-F238E27FC236}">
                <a16:creationId xmlns:a16="http://schemas.microsoft.com/office/drawing/2014/main" id="{7569E1BC-D942-F531-6532-EA96C79929E0}"/>
              </a:ext>
            </a:extLst>
          </p:cNvPr>
          <p:cNvSpPr>
            <a:spLocks noGrp="1"/>
          </p:cNvSpPr>
          <p:nvPr>
            <p:ph type="dt" sz="half" idx="2"/>
          </p:nvPr>
        </p:nvSpPr>
        <p:spPr/>
        <p:txBody>
          <a:bodyPr/>
          <a:lstStyle/>
          <a:p>
            <a:pPr>
              <a:defRPr/>
            </a:pPr>
            <a:fld id="{7F78A28B-9EB8-8C4F-9583-27119B83DBB1}" type="datetime1">
              <a:rPr lang="fi-FI" smtClean="0"/>
              <a:t>22.10.2023</a:t>
            </a:fld>
            <a:endParaRPr lang="fi-FI" dirty="0"/>
          </a:p>
        </p:txBody>
      </p:sp>
      <p:sp>
        <p:nvSpPr>
          <p:cNvPr id="5" name="Platshållare för bildnummer 4">
            <a:extLst>
              <a:ext uri="{FF2B5EF4-FFF2-40B4-BE49-F238E27FC236}">
                <a16:creationId xmlns:a16="http://schemas.microsoft.com/office/drawing/2014/main" id="{471BADA8-E65B-6061-26EC-AEAB38B9BCA9}"/>
              </a:ext>
            </a:extLst>
          </p:cNvPr>
          <p:cNvSpPr>
            <a:spLocks noGrp="1"/>
          </p:cNvSpPr>
          <p:nvPr>
            <p:ph type="sldNum" sz="quarter" idx="4"/>
          </p:nvPr>
        </p:nvSpPr>
        <p:spPr/>
        <p:txBody>
          <a:bodyPr/>
          <a:lstStyle/>
          <a:p>
            <a:pPr>
              <a:defRPr/>
            </a:pPr>
            <a:fld id="{4D0C7790-5942-4A4D-9FA1-CB85F13250DA}" type="slidenum">
              <a:rPr lang="fi-FI" altLang="fi-FI" smtClean="0"/>
              <a:pPr>
                <a:defRPr/>
              </a:pPr>
              <a:t>2</a:t>
            </a:fld>
            <a:endParaRPr lang="fi-FI" altLang="fi-FI" dirty="0"/>
          </a:p>
        </p:txBody>
      </p:sp>
    </p:spTree>
    <p:extLst>
      <p:ext uri="{BB962C8B-B14F-4D97-AF65-F5344CB8AC3E}">
        <p14:creationId xmlns:p14="http://schemas.microsoft.com/office/powerpoint/2010/main" val="2142450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FF22E9-AA04-C270-39B8-16243615177B}"/>
              </a:ext>
            </a:extLst>
          </p:cNvPr>
          <p:cNvSpPr>
            <a:spLocks noGrp="1"/>
          </p:cNvSpPr>
          <p:nvPr>
            <p:ph type="title"/>
          </p:nvPr>
        </p:nvSpPr>
        <p:spPr>
          <a:xfrm>
            <a:off x="251520" y="123479"/>
            <a:ext cx="5472608" cy="430887"/>
          </a:xfrm>
        </p:spPr>
        <p:txBody>
          <a:bodyPr/>
          <a:lstStyle/>
          <a:p>
            <a:r>
              <a:rPr lang="fi-FI" dirty="0"/>
              <a:t>Finn 10 </a:t>
            </a:r>
            <a:r>
              <a:rPr lang="fi-FI" dirty="0" err="1"/>
              <a:t>olikheter</a:t>
            </a:r>
            <a:endParaRPr lang="sv-SE" dirty="0"/>
          </a:p>
        </p:txBody>
      </p:sp>
      <p:sp>
        <p:nvSpPr>
          <p:cNvPr id="4" name="Platshållare för datum 3">
            <a:extLst>
              <a:ext uri="{FF2B5EF4-FFF2-40B4-BE49-F238E27FC236}">
                <a16:creationId xmlns:a16="http://schemas.microsoft.com/office/drawing/2014/main" id="{23BFB4A7-EDF3-16CD-B807-0A062B453066}"/>
              </a:ext>
            </a:extLst>
          </p:cNvPr>
          <p:cNvSpPr>
            <a:spLocks noGrp="1"/>
          </p:cNvSpPr>
          <p:nvPr>
            <p:ph type="dt" sz="half" idx="2"/>
          </p:nvPr>
        </p:nvSpPr>
        <p:spPr/>
        <p:txBody>
          <a:bodyPr/>
          <a:lstStyle/>
          <a:p>
            <a:pPr>
              <a:defRPr/>
            </a:pPr>
            <a:fld id="{4F42CE0E-8F06-1D43-A099-2D042AF9B57F}" type="datetime1">
              <a:rPr lang="fi-FI" smtClean="0"/>
              <a:t>22.10.2023</a:t>
            </a:fld>
            <a:endParaRPr lang="fi-FI" dirty="0"/>
          </a:p>
        </p:txBody>
      </p:sp>
      <p:sp>
        <p:nvSpPr>
          <p:cNvPr id="5" name="Platshållare för bildnummer 4">
            <a:extLst>
              <a:ext uri="{FF2B5EF4-FFF2-40B4-BE49-F238E27FC236}">
                <a16:creationId xmlns:a16="http://schemas.microsoft.com/office/drawing/2014/main" id="{4381CA6D-CC2C-5A88-E773-3231A49F9090}"/>
              </a:ext>
            </a:extLst>
          </p:cNvPr>
          <p:cNvSpPr>
            <a:spLocks noGrp="1"/>
          </p:cNvSpPr>
          <p:nvPr>
            <p:ph type="sldNum" sz="quarter" idx="4"/>
          </p:nvPr>
        </p:nvSpPr>
        <p:spPr/>
        <p:txBody>
          <a:bodyPr/>
          <a:lstStyle/>
          <a:p>
            <a:pPr>
              <a:defRPr/>
            </a:pPr>
            <a:fld id="{4D0C7790-5942-4A4D-9FA1-CB85F13250DA}" type="slidenum">
              <a:rPr lang="fi-FI" altLang="fi-FI" smtClean="0"/>
              <a:pPr>
                <a:defRPr/>
              </a:pPr>
              <a:t>20</a:t>
            </a:fld>
            <a:endParaRPr lang="fi-FI" altLang="fi-FI" dirty="0"/>
          </a:p>
        </p:txBody>
      </p:sp>
      <p:pic>
        <p:nvPicPr>
          <p:cNvPr id="3074" name="Picture 2">
            <a:extLst>
              <a:ext uri="{FF2B5EF4-FFF2-40B4-BE49-F238E27FC236}">
                <a16:creationId xmlns:a16="http://schemas.microsoft.com/office/drawing/2014/main" id="{DD521CD1-A3BF-8389-A41C-16A41A3B36F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974" y="771550"/>
            <a:ext cx="8104450" cy="3822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089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85D1D6-1F09-4122-B131-0D1016625588}"/>
              </a:ext>
            </a:extLst>
          </p:cNvPr>
          <p:cNvSpPr>
            <a:spLocks noGrp="1"/>
          </p:cNvSpPr>
          <p:nvPr>
            <p:ph type="title"/>
          </p:nvPr>
        </p:nvSpPr>
        <p:spPr>
          <a:xfrm>
            <a:off x="251520" y="555526"/>
            <a:ext cx="8206680" cy="78973"/>
          </a:xfrm>
        </p:spPr>
        <p:txBody>
          <a:bodyPr/>
          <a:lstStyle/>
          <a:p>
            <a:r>
              <a:rPr lang="sv-SE" dirty="0">
                <a:solidFill>
                  <a:srgbClr val="00B050"/>
                </a:solidFill>
              </a:rPr>
              <a:t>Mera information/</a:t>
            </a:r>
            <a:r>
              <a:rPr lang="fi-FI" dirty="0">
                <a:solidFill>
                  <a:srgbClr val="00B050"/>
                </a:solidFill>
              </a:rPr>
              <a:t>Lisää löytyy</a:t>
            </a:r>
          </a:p>
        </p:txBody>
      </p:sp>
      <p:sp>
        <p:nvSpPr>
          <p:cNvPr id="3" name="Sisällön paikkamerkki 2">
            <a:extLst>
              <a:ext uri="{FF2B5EF4-FFF2-40B4-BE49-F238E27FC236}">
                <a16:creationId xmlns:a16="http://schemas.microsoft.com/office/drawing/2014/main" id="{B56EC2D2-9494-4654-BD5D-445B4038C56C}"/>
              </a:ext>
            </a:extLst>
          </p:cNvPr>
          <p:cNvSpPr>
            <a:spLocks noGrp="1"/>
          </p:cNvSpPr>
          <p:nvPr>
            <p:ph idx="1"/>
          </p:nvPr>
        </p:nvSpPr>
        <p:spPr>
          <a:xfrm>
            <a:off x="251520" y="1419622"/>
            <a:ext cx="8814914" cy="3089379"/>
          </a:xfrm>
        </p:spPr>
        <p:txBody>
          <a:bodyPr/>
          <a:lstStyle/>
          <a:p>
            <a:r>
              <a:rPr lang="fi-FI" dirty="0">
                <a:hlinkClick r:id="rId3"/>
              </a:rPr>
              <a:t>www.uudenmaanmuistiluotsi.fi/sv</a:t>
            </a:r>
            <a:endParaRPr lang="fi-FI" dirty="0"/>
          </a:p>
          <a:p>
            <a:r>
              <a:rPr lang="fi-FI" dirty="0">
                <a:hlinkClick r:id="rId4"/>
              </a:rPr>
              <a:t>www.muistiliitto.fi/sv</a:t>
            </a:r>
            <a:endParaRPr lang="fi-FI" dirty="0"/>
          </a:p>
          <a:p>
            <a:r>
              <a:rPr lang="fi-FI" dirty="0">
                <a:hlinkClick r:id="rId5"/>
              </a:rPr>
              <a:t>www.espoonmuisti.fi/sv/framsidan</a:t>
            </a:r>
            <a:endParaRPr lang="fi-FI" dirty="0"/>
          </a:p>
          <a:p>
            <a:endParaRPr lang="fi-FI" dirty="0"/>
          </a:p>
          <a:p>
            <a:r>
              <a:rPr lang="fi-FI" dirty="0">
                <a:hlinkClick r:id="rId6"/>
              </a:rPr>
              <a:t>petra.karjalainen@espoonmuisti.fi</a:t>
            </a:r>
            <a:r>
              <a:rPr lang="fi-FI" dirty="0"/>
              <a:t>   Tel 0400 321239    </a:t>
            </a:r>
            <a:r>
              <a:rPr lang="fi-FI" dirty="0" err="1"/>
              <a:t>eller</a:t>
            </a:r>
            <a:endParaRPr lang="fi-FI" dirty="0"/>
          </a:p>
          <a:p>
            <a:r>
              <a:rPr lang="fi-FI" dirty="0">
                <a:hlinkClick r:id="rId7"/>
              </a:rPr>
              <a:t>hanna-maria.barlund@espoonmuisti.fi</a:t>
            </a:r>
            <a:r>
              <a:rPr lang="fi-FI" dirty="0"/>
              <a:t>  Tel 0400 410175</a:t>
            </a:r>
          </a:p>
          <a:p>
            <a:endParaRPr lang="fi-FI" dirty="0"/>
          </a:p>
          <a:p>
            <a:pPr marL="0" indent="0">
              <a:buNone/>
            </a:pPr>
            <a:endParaRPr lang="fi-FI" dirty="0"/>
          </a:p>
          <a:p>
            <a:endParaRPr lang="fi-FI" dirty="0"/>
          </a:p>
          <a:p>
            <a:endParaRPr lang="fi-FI" dirty="0"/>
          </a:p>
        </p:txBody>
      </p:sp>
      <p:sp>
        <p:nvSpPr>
          <p:cNvPr id="4" name="Päivämäärän paikkamerkki 3">
            <a:extLst>
              <a:ext uri="{FF2B5EF4-FFF2-40B4-BE49-F238E27FC236}">
                <a16:creationId xmlns:a16="http://schemas.microsoft.com/office/drawing/2014/main" id="{E27B4313-D183-4FD3-B08D-AC764B0851BF}"/>
              </a:ext>
            </a:extLst>
          </p:cNvPr>
          <p:cNvSpPr>
            <a:spLocks noGrp="1"/>
          </p:cNvSpPr>
          <p:nvPr>
            <p:ph type="dt" sz="half" idx="10"/>
          </p:nvPr>
        </p:nvSpPr>
        <p:spPr>
          <a:xfrm>
            <a:off x="1633439" y="6336000"/>
            <a:ext cx="1260000" cy="360000"/>
          </a:xfrm>
          <a:prstGeom prst="rect">
            <a:avLst/>
          </a:prstGeom>
        </p:spPr>
        <p:txBody>
          <a:bodyPr vert="horz" lIns="91440" tIns="45720" rIns="91440" bIns="45720" rtlCol="0" anchor="ctr"/>
          <a:lstStyle>
            <a:defPPr>
              <a:defRPr lang="en-FI"/>
            </a:defPPr>
            <a:lvl1pPr marL="0" algn="l" defTabSz="914400" rtl="0" eaLnBrk="1" latinLnBrk="0" hangingPunct="1">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5DF6F37-5097-4E47-8B81-D0C39EA1F6C1}" type="datetime1">
              <a:rPr lang="fi-FI" smtClean="0"/>
              <a:pPr/>
              <a:t>22.10.2023</a:t>
            </a:fld>
            <a:endParaRPr lang="fi-FI" noProof="0"/>
          </a:p>
        </p:txBody>
      </p:sp>
      <p:sp>
        <p:nvSpPr>
          <p:cNvPr id="5" name="Alatunnisteen paikkamerkki 4">
            <a:extLst>
              <a:ext uri="{FF2B5EF4-FFF2-40B4-BE49-F238E27FC236}">
                <a16:creationId xmlns:a16="http://schemas.microsoft.com/office/drawing/2014/main" id="{73EA2510-79B7-47F3-858F-463C03596BA2}"/>
              </a:ext>
            </a:extLst>
          </p:cNvPr>
          <p:cNvSpPr>
            <a:spLocks noGrp="1"/>
          </p:cNvSpPr>
          <p:nvPr>
            <p:ph type="ftr" sz="quarter" idx="11"/>
          </p:nvPr>
        </p:nvSpPr>
        <p:spPr>
          <a:xfrm>
            <a:off x="3148557" y="6336000"/>
            <a:ext cx="4500000" cy="360000"/>
          </a:xfrm>
          <a:prstGeom prst="rect">
            <a:avLst/>
          </a:prstGeom>
        </p:spPr>
        <p:txBody>
          <a:bodyPr vert="horz" lIns="91440" tIns="45720" rIns="91440" bIns="45720" rtlCol="0" anchor="ctr"/>
          <a:lstStyle>
            <a:defPPr>
              <a:defRPr lang="en-FI"/>
            </a:defPPr>
            <a:lvl1pPr marL="0" algn="l" defTabSz="914400" rtl="0" eaLnBrk="1" latinLnBrk="0" hangingPunct="1">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noProof="0"/>
          </a:p>
        </p:txBody>
      </p:sp>
      <p:sp>
        <p:nvSpPr>
          <p:cNvPr id="6" name="Dian numeron paikkamerkki 5">
            <a:extLst>
              <a:ext uri="{FF2B5EF4-FFF2-40B4-BE49-F238E27FC236}">
                <a16:creationId xmlns:a16="http://schemas.microsoft.com/office/drawing/2014/main" id="{FD8A7F82-96F6-4A95-A3FC-3F45C9AF6DF4}"/>
              </a:ext>
            </a:extLst>
          </p:cNvPr>
          <p:cNvSpPr>
            <a:spLocks noGrp="1"/>
          </p:cNvSpPr>
          <p:nvPr>
            <p:ph type="sldNum" sz="quarter" idx="12"/>
          </p:nvPr>
        </p:nvSpPr>
        <p:spPr>
          <a:xfrm>
            <a:off x="711687" y="6336000"/>
            <a:ext cx="901164" cy="360000"/>
          </a:xfrm>
          <a:prstGeom prst="rect">
            <a:avLst/>
          </a:prstGeom>
        </p:spPr>
        <p:txBody>
          <a:bodyPr vert="horz" lIns="91440" tIns="45720" rIns="91440" bIns="45720" rtlCol="0" anchor="ctr"/>
          <a:lstStyle>
            <a:defPPr>
              <a:defRPr lang="en-FI"/>
            </a:defPPr>
            <a:lvl1pPr marL="0" algn="l" defTabSz="914400" rtl="0" eaLnBrk="1" latinLnBrk="0" hangingPunct="1">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6F87E4-47A3-1F4B-BC2B-53EEB919136E}" type="slidenum">
              <a:rPr lang="fi-FI" smtClean="0"/>
              <a:pPr/>
              <a:t>21</a:t>
            </a:fld>
            <a:endParaRPr lang="fi-FI" noProof="0"/>
          </a:p>
        </p:txBody>
      </p:sp>
    </p:spTree>
    <p:extLst>
      <p:ext uri="{BB962C8B-B14F-4D97-AF65-F5344CB8AC3E}">
        <p14:creationId xmlns:p14="http://schemas.microsoft.com/office/powerpoint/2010/main" val="1431051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DC0A079-326D-4D4A-912F-75653AB679F0}"/>
              </a:ext>
            </a:extLst>
          </p:cNvPr>
          <p:cNvSpPr>
            <a:spLocks noGrp="1"/>
          </p:cNvSpPr>
          <p:nvPr>
            <p:ph type="dt" sz="half" idx="10"/>
          </p:nvPr>
        </p:nvSpPr>
        <p:spPr/>
        <p:txBody>
          <a:bodyPr/>
          <a:lstStyle/>
          <a:p>
            <a:pPr>
              <a:defRPr/>
            </a:pPr>
            <a:fld id="{028C90AE-F626-554B-B574-D23128AE95A2}" type="datetime1">
              <a:rPr lang="fi-FI" smtClean="0"/>
              <a:t>22.10.2023</a:t>
            </a:fld>
            <a:endParaRPr lang="fi-FI" dirty="0"/>
          </a:p>
        </p:txBody>
      </p:sp>
      <p:sp>
        <p:nvSpPr>
          <p:cNvPr id="6" name="Slide Number Placeholder 5">
            <a:extLst>
              <a:ext uri="{FF2B5EF4-FFF2-40B4-BE49-F238E27FC236}">
                <a16:creationId xmlns:a16="http://schemas.microsoft.com/office/drawing/2014/main" id="{F84F820C-BE86-E24C-BEF4-5789E61970E1}"/>
              </a:ext>
            </a:extLst>
          </p:cNvPr>
          <p:cNvSpPr>
            <a:spLocks noGrp="1"/>
          </p:cNvSpPr>
          <p:nvPr>
            <p:ph type="sldNum" sz="quarter" idx="12"/>
          </p:nvPr>
        </p:nvSpPr>
        <p:spPr/>
        <p:txBody>
          <a:bodyPr/>
          <a:lstStyle/>
          <a:p>
            <a:pPr>
              <a:defRPr/>
            </a:pPr>
            <a:fld id="{AB6C7D13-C8A5-4D79-B8CF-F2F5CF85FA97}" type="slidenum">
              <a:rPr lang="fi-FI" altLang="fi-FI" smtClean="0"/>
              <a:pPr>
                <a:defRPr/>
              </a:pPr>
              <a:t>22</a:t>
            </a:fld>
            <a:endParaRPr lang="fi-FI" altLang="fi-FI"/>
          </a:p>
        </p:txBody>
      </p:sp>
      <p:pic>
        <p:nvPicPr>
          <p:cNvPr id="2052" name="Picture 4" descr="Vertaislinja, tukea muistisairaiden läheisille. Vastaajina kokeneet omaishoitajat.  0800 9 6000.  Ma-la klo 17-20, maksuton.">
            <a:extLst>
              <a:ext uri="{FF2B5EF4-FFF2-40B4-BE49-F238E27FC236}">
                <a16:creationId xmlns:a16="http://schemas.microsoft.com/office/drawing/2014/main" id="{6980039C-431A-9388-EE43-ED8C4C9927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3508703"/>
            <a:ext cx="7467480" cy="921767"/>
          </a:xfrm>
          <a:prstGeom prst="rect">
            <a:avLst/>
          </a:prstGeom>
          <a:noFill/>
          <a:extLst>
            <a:ext uri="{909E8E84-426E-40DD-AFC4-6F175D3DCCD1}">
              <a14:hiddenFill xmlns:a14="http://schemas.microsoft.com/office/drawing/2010/main">
                <a:solidFill>
                  <a:srgbClr val="FFFFFF"/>
                </a:solidFill>
              </a14:hiddenFill>
            </a:ext>
          </a:extLst>
        </p:spPr>
      </p:pic>
      <p:pic>
        <p:nvPicPr>
          <p:cNvPr id="7" name="Bild 3">
            <a:extLst>
              <a:ext uri="{FF2B5EF4-FFF2-40B4-BE49-F238E27FC236}">
                <a16:creationId xmlns:a16="http://schemas.microsoft.com/office/drawing/2014/main" id="{214E2CE1-95A5-BE79-04A5-7713242906A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4697" y="430909"/>
            <a:ext cx="7019255" cy="1317658"/>
          </a:xfrm>
          <a:prstGeom prst="rect">
            <a:avLst/>
          </a:prstGeom>
          <a:noFill/>
          <a:ln>
            <a:noFill/>
          </a:ln>
        </p:spPr>
      </p:pic>
      <p:pic>
        <p:nvPicPr>
          <p:cNvPr id="2054" name="Picture 6">
            <a:extLst>
              <a:ext uri="{FF2B5EF4-FFF2-40B4-BE49-F238E27FC236}">
                <a16:creationId xmlns:a16="http://schemas.microsoft.com/office/drawing/2014/main" id="{B88838DF-FA7B-655B-F223-F211D2B233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969806"/>
            <a:ext cx="7034955" cy="1317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716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D1EB3-9195-614E-96BC-DDB0090EB71A}"/>
              </a:ext>
            </a:extLst>
          </p:cNvPr>
          <p:cNvSpPr>
            <a:spLocks noGrp="1"/>
          </p:cNvSpPr>
          <p:nvPr>
            <p:ph type="ctrTitle"/>
          </p:nvPr>
        </p:nvSpPr>
        <p:spPr>
          <a:xfrm>
            <a:off x="143509" y="3920796"/>
            <a:ext cx="8856983" cy="923330"/>
          </a:xfrm>
        </p:spPr>
        <p:txBody>
          <a:bodyPr/>
          <a:lstStyle/>
          <a:p>
            <a:r>
              <a:rPr lang="en-US" dirty="0">
                <a:effectLst>
                  <a:outerShdw blurRad="50800" dist="38100" dir="2700000" algn="tl" rotWithShape="0">
                    <a:schemeClr val="tx1">
                      <a:alpha val="75000"/>
                    </a:schemeClr>
                  </a:outerShdw>
                </a:effectLst>
                <a:hlinkClick r:id="rId3">
                  <a:extLst>
                    <a:ext uri="{A12FA001-AC4F-418D-AE19-62706E023703}">
                      <ahyp:hlinkClr xmlns:ahyp="http://schemas.microsoft.com/office/drawing/2018/hyperlinkcolor" val="tx"/>
                    </a:ext>
                  </a:extLst>
                </a:hlinkClick>
              </a:rPr>
              <a:t>petra.karjalainen@espoonmuisti.fi</a:t>
            </a:r>
            <a:br>
              <a:rPr lang="en-US" dirty="0">
                <a:effectLst>
                  <a:outerShdw blurRad="50800" dist="38100" dir="2700000" algn="tl" rotWithShape="0">
                    <a:schemeClr val="tx1">
                      <a:alpha val="75000"/>
                    </a:schemeClr>
                  </a:outerShdw>
                </a:effectLst>
              </a:rPr>
            </a:br>
            <a:br>
              <a:rPr lang="en-US" dirty="0">
                <a:effectLst>
                  <a:outerShdw blurRad="50800" dist="38100" dir="2700000" algn="tl" rotWithShape="0">
                    <a:schemeClr val="tx1">
                      <a:alpha val="75000"/>
                    </a:schemeClr>
                  </a:outerShdw>
                </a:effectLst>
              </a:rPr>
            </a:br>
            <a:endParaRPr lang="fi-FI" dirty="0">
              <a:effectLst>
                <a:outerShdw blurRad="50800" dist="38100" dir="2700000" algn="tl" rotWithShape="0">
                  <a:schemeClr val="tx1">
                    <a:alpha val="75000"/>
                  </a:schemeClr>
                </a:outerShdw>
              </a:effectLst>
            </a:endParaRPr>
          </a:p>
        </p:txBody>
      </p:sp>
      <p:sp>
        <p:nvSpPr>
          <p:cNvPr id="3" name="Subtitle 2">
            <a:extLst>
              <a:ext uri="{FF2B5EF4-FFF2-40B4-BE49-F238E27FC236}">
                <a16:creationId xmlns:a16="http://schemas.microsoft.com/office/drawing/2014/main" id="{CCCB6842-B297-864A-9CD1-150578648455}"/>
              </a:ext>
            </a:extLst>
          </p:cNvPr>
          <p:cNvSpPr>
            <a:spLocks noGrp="1"/>
          </p:cNvSpPr>
          <p:nvPr>
            <p:ph type="subTitle" idx="1"/>
          </p:nvPr>
        </p:nvSpPr>
        <p:spPr/>
        <p:txBody>
          <a:bodyPr/>
          <a:lstStyle/>
          <a:p>
            <a:r>
              <a:rPr lang="sv-SE" dirty="0"/>
              <a:t>Tack!</a:t>
            </a:r>
            <a:endParaRPr lang="fi-FI" dirty="0"/>
          </a:p>
        </p:txBody>
      </p:sp>
    </p:spTree>
    <p:extLst>
      <p:ext uri="{BB962C8B-B14F-4D97-AF65-F5344CB8AC3E}">
        <p14:creationId xmlns:p14="http://schemas.microsoft.com/office/powerpoint/2010/main" val="2185303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267FB3-B6E6-1C37-F6A8-75CC8D1B02FF}"/>
              </a:ext>
            </a:extLst>
          </p:cNvPr>
          <p:cNvSpPr>
            <a:spLocks noGrp="1"/>
          </p:cNvSpPr>
          <p:nvPr>
            <p:ph type="title"/>
          </p:nvPr>
        </p:nvSpPr>
        <p:spPr>
          <a:xfrm>
            <a:off x="179512" y="238380"/>
            <a:ext cx="8278688" cy="1231106"/>
          </a:xfrm>
        </p:spPr>
        <p:txBody>
          <a:bodyPr/>
          <a:lstStyle/>
          <a:p>
            <a:r>
              <a:rPr lang="sv-SE" dirty="0">
                <a:solidFill>
                  <a:schemeClr val="accent5">
                    <a:lumMod val="75000"/>
                  </a:schemeClr>
                </a:solidFill>
                <a:latin typeface="+mn-lt"/>
              </a:rPr>
              <a:t>Verksamhetsområde</a:t>
            </a:r>
            <a:br>
              <a:rPr lang="sv-SE" dirty="0">
                <a:solidFill>
                  <a:schemeClr val="accent5">
                    <a:lumMod val="75000"/>
                  </a:schemeClr>
                </a:solidFill>
                <a:latin typeface="+mn-lt"/>
              </a:rPr>
            </a:br>
            <a:br>
              <a:rPr lang="sv-SE" dirty="0">
                <a:solidFill>
                  <a:schemeClr val="accent5">
                    <a:lumMod val="75000"/>
                  </a:schemeClr>
                </a:solidFill>
                <a:latin typeface="+mn-lt"/>
              </a:rPr>
            </a:br>
            <a:r>
              <a:rPr lang="sv-SE" sz="2400" dirty="0">
                <a:solidFill>
                  <a:srgbClr val="00B050"/>
                </a:solidFill>
                <a:latin typeface="+mn-lt"/>
              </a:rPr>
              <a:t>Svenskspråkigverksamhet</a:t>
            </a:r>
            <a:endParaRPr lang="sv-SE" sz="2400" dirty="0">
              <a:latin typeface="+mn-lt"/>
            </a:endParaRPr>
          </a:p>
        </p:txBody>
      </p:sp>
      <p:sp>
        <p:nvSpPr>
          <p:cNvPr id="3" name="Platshållare för innehåll 2">
            <a:extLst>
              <a:ext uri="{FF2B5EF4-FFF2-40B4-BE49-F238E27FC236}">
                <a16:creationId xmlns:a16="http://schemas.microsoft.com/office/drawing/2014/main" id="{096CC8E1-C56D-15A5-C72C-A75544BA5F86}"/>
              </a:ext>
            </a:extLst>
          </p:cNvPr>
          <p:cNvSpPr>
            <a:spLocks noGrp="1"/>
          </p:cNvSpPr>
          <p:nvPr>
            <p:ph idx="1"/>
          </p:nvPr>
        </p:nvSpPr>
        <p:spPr>
          <a:xfrm>
            <a:off x="334526" y="1635646"/>
            <a:ext cx="3949442" cy="2808312"/>
          </a:xfrm>
        </p:spPr>
        <p:txBody>
          <a:bodyPr/>
          <a:lstStyle/>
          <a:p>
            <a:pPr lvl="1"/>
            <a:r>
              <a:rPr lang="sv-SE" dirty="0">
                <a:solidFill>
                  <a:schemeClr val="tx1"/>
                </a:solidFill>
              </a:rPr>
              <a:t>Esbo</a:t>
            </a:r>
          </a:p>
          <a:p>
            <a:pPr lvl="1"/>
            <a:r>
              <a:rPr lang="sv-SE" dirty="0">
                <a:solidFill>
                  <a:schemeClr val="tx1"/>
                </a:solidFill>
              </a:rPr>
              <a:t>Grankulla</a:t>
            </a:r>
          </a:p>
          <a:p>
            <a:pPr lvl="1"/>
            <a:r>
              <a:rPr lang="sv-SE" dirty="0">
                <a:solidFill>
                  <a:schemeClr val="tx1"/>
                </a:solidFill>
              </a:rPr>
              <a:t>Vanda</a:t>
            </a:r>
          </a:p>
          <a:p>
            <a:pPr lvl="1"/>
            <a:r>
              <a:rPr lang="sv-SE" dirty="0">
                <a:solidFill>
                  <a:schemeClr val="tx1"/>
                </a:solidFill>
              </a:rPr>
              <a:t>Kyrkslätt</a:t>
            </a:r>
          </a:p>
          <a:p>
            <a:pPr lvl="1"/>
            <a:r>
              <a:rPr lang="sv-SE" dirty="0">
                <a:solidFill>
                  <a:schemeClr val="tx1"/>
                </a:solidFill>
              </a:rPr>
              <a:t>Sjundeå</a:t>
            </a:r>
          </a:p>
          <a:p>
            <a:pPr lvl="1"/>
            <a:r>
              <a:rPr lang="sv-SE" dirty="0">
                <a:solidFill>
                  <a:schemeClr val="tx1"/>
                </a:solidFill>
              </a:rPr>
              <a:t>Ingå</a:t>
            </a:r>
          </a:p>
          <a:p>
            <a:pPr lvl="1"/>
            <a:r>
              <a:rPr lang="sv-SE" dirty="0">
                <a:solidFill>
                  <a:schemeClr val="tx1"/>
                </a:solidFill>
              </a:rPr>
              <a:t>Raseborg</a:t>
            </a:r>
          </a:p>
          <a:p>
            <a:pPr lvl="1"/>
            <a:r>
              <a:rPr lang="sv-SE" dirty="0">
                <a:solidFill>
                  <a:schemeClr val="tx1"/>
                </a:solidFill>
              </a:rPr>
              <a:t>Hangö</a:t>
            </a:r>
          </a:p>
          <a:p>
            <a:endParaRPr lang="sv-SE" dirty="0"/>
          </a:p>
        </p:txBody>
      </p:sp>
      <p:sp>
        <p:nvSpPr>
          <p:cNvPr id="4" name="Platshållare för datum 3">
            <a:extLst>
              <a:ext uri="{FF2B5EF4-FFF2-40B4-BE49-F238E27FC236}">
                <a16:creationId xmlns:a16="http://schemas.microsoft.com/office/drawing/2014/main" id="{9DF081EE-2A4A-BBD5-368A-7746C39C37C3}"/>
              </a:ext>
            </a:extLst>
          </p:cNvPr>
          <p:cNvSpPr>
            <a:spLocks noGrp="1"/>
          </p:cNvSpPr>
          <p:nvPr>
            <p:ph type="dt" sz="half" idx="2"/>
          </p:nvPr>
        </p:nvSpPr>
        <p:spPr/>
        <p:txBody>
          <a:bodyPr/>
          <a:lstStyle/>
          <a:p>
            <a:pPr>
              <a:defRPr/>
            </a:pPr>
            <a:fld id="{4F42CE0E-8F06-1D43-A099-2D042AF9B57F}" type="datetime1">
              <a:rPr lang="fi-FI" smtClean="0"/>
              <a:t>22.10.2023</a:t>
            </a:fld>
            <a:endParaRPr lang="fi-FI" dirty="0"/>
          </a:p>
        </p:txBody>
      </p:sp>
      <p:sp>
        <p:nvSpPr>
          <p:cNvPr id="5" name="Platshållare för bildnummer 4">
            <a:extLst>
              <a:ext uri="{FF2B5EF4-FFF2-40B4-BE49-F238E27FC236}">
                <a16:creationId xmlns:a16="http://schemas.microsoft.com/office/drawing/2014/main" id="{635713B4-E686-6216-4B6A-85279883A34E}"/>
              </a:ext>
            </a:extLst>
          </p:cNvPr>
          <p:cNvSpPr>
            <a:spLocks noGrp="1"/>
          </p:cNvSpPr>
          <p:nvPr>
            <p:ph type="sldNum" sz="quarter" idx="4"/>
          </p:nvPr>
        </p:nvSpPr>
        <p:spPr/>
        <p:txBody>
          <a:bodyPr/>
          <a:lstStyle/>
          <a:p>
            <a:pPr>
              <a:defRPr/>
            </a:pPr>
            <a:fld id="{4D0C7790-5942-4A4D-9FA1-CB85F13250DA}" type="slidenum">
              <a:rPr lang="fi-FI" altLang="fi-FI" smtClean="0"/>
              <a:pPr>
                <a:defRPr/>
              </a:pPr>
              <a:t>3</a:t>
            </a:fld>
            <a:endParaRPr lang="fi-FI" altLang="fi-FI" dirty="0"/>
          </a:p>
        </p:txBody>
      </p:sp>
      <p:pic>
        <p:nvPicPr>
          <p:cNvPr id="6" name="Kuva 6">
            <a:extLst>
              <a:ext uri="{FF2B5EF4-FFF2-40B4-BE49-F238E27FC236}">
                <a16:creationId xmlns:a16="http://schemas.microsoft.com/office/drawing/2014/main" id="{728FBBD3-17D3-EC30-2229-37C5DEB8BE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699792" y="1321349"/>
            <a:ext cx="6109682" cy="3583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a:extLst>
              <a:ext uri="{FF2B5EF4-FFF2-40B4-BE49-F238E27FC236}">
                <a16:creationId xmlns:a16="http://schemas.microsoft.com/office/drawing/2014/main" id="{6C43B322-1419-F4A3-2F52-F01C3DF2FCA3}"/>
              </a:ext>
            </a:extLst>
          </p:cNvPr>
          <p:cNvSpPr txBox="1"/>
          <p:nvPr/>
        </p:nvSpPr>
        <p:spPr>
          <a:xfrm>
            <a:off x="4355976" y="2378374"/>
            <a:ext cx="1152128" cy="461666"/>
          </a:xfrm>
          <a:prstGeom prst="rect">
            <a:avLst/>
          </a:prstGeom>
          <a:noFill/>
        </p:spPr>
        <p:txBody>
          <a:bodyPr wrap="square" rtlCol="0">
            <a:spAutoFit/>
          </a:bodyPr>
          <a:lstStyle/>
          <a:p>
            <a:r>
              <a:rPr lang="fi-FI" dirty="0">
                <a:solidFill>
                  <a:srgbClr val="C00000"/>
                </a:solidFill>
              </a:rPr>
              <a:t>2022</a:t>
            </a:r>
            <a:endParaRPr lang="sv-SE" dirty="0">
              <a:solidFill>
                <a:srgbClr val="C00000"/>
              </a:solidFill>
            </a:endParaRPr>
          </a:p>
        </p:txBody>
      </p:sp>
      <p:sp>
        <p:nvSpPr>
          <p:cNvPr id="9" name="textruta 8">
            <a:extLst>
              <a:ext uri="{FF2B5EF4-FFF2-40B4-BE49-F238E27FC236}">
                <a16:creationId xmlns:a16="http://schemas.microsoft.com/office/drawing/2014/main" id="{7D1DD35C-DD09-8A95-69D4-2480509D6C3D}"/>
              </a:ext>
            </a:extLst>
          </p:cNvPr>
          <p:cNvSpPr txBox="1"/>
          <p:nvPr/>
        </p:nvSpPr>
        <p:spPr>
          <a:xfrm>
            <a:off x="5364088" y="1635646"/>
            <a:ext cx="1152128" cy="461665"/>
          </a:xfrm>
          <a:prstGeom prst="rect">
            <a:avLst/>
          </a:prstGeom>
          <a:noFill/>
        </p:spPr>
        <p:txBody>
          <a:bodyPr wrap="square" rtlCol="0">
            <a:spAutoFit/>
          </a:bodyPr>
          <a:lstStyle/>
          <a:p>
            <a:r>
              <a:rPr lang="fi-FI" dirty="0">
                <a:solidFill>
                  <a:srgbClr val="C00000"/>
                </a:solidFill>
              </a:rPr>
              <a:t>2023</a:t>
            </a:r>
            <a:endParaRPr lang="sv-SE" dirty="0">
              <a:solidFill>
                <a:srgbClr val="C00000"/>
              </a:solidFill>
            </a:endParaRPr>
          </a:p>
        </p:txBody>
      </p:sp>
    </p:spTree>
    <p:extLst>
      <p:ext uri="{BB962C8B-B14F-4D97-AF65-F5344CB8AC3E}">
        <p14:creationId xmlns:p14="http://schemas.microsoft.com/office/powerpoint/2010/main" val="1634253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DC201B-D1B8-3FC6-8C5C-D0AF92B8825A}"/>
              </a:ext>
            </a:extLst>
          </p:cNvPr>
          <p:cNvSpPr>
            <a:spLocks noGrp="1"/>
          </p:cNvSpPr>
          <p:nvPr>
            <p:ph type="title"/>
          </p:nvPr>
        </p:nvSpPr>
        <p:spPr>
          <a:xfrm>
            <a:off x="685800" y="540000"/>
            <a:ext cx="7772400" cy="430887"/>
          </a:xfrm>
        </p:spPr>
        <p:txBody>
          <a:bodyPr wrap="square" anchor="t">
            <a:normAutofit/>
          </a:bodyPr>
          <a:lstStyle/>
          <a:p>
            <a:r>
              <a:rPr lang="sv-SE"/>
              <a:t>Lågtröskelverksamhet</a:t>
            </a:r>
          </a:p>
        </p:txBody>
      </p:sp>
      <p:pic>
        <p:nvPicPr>
          <p:cNvPr id="1026" name="Picture 2" descr="Anhörigstöd - Svenljunga.se">
            <a:extLst>
              <a:ext uri="{FF2B5EF4-FFF2-40B4-BE49-F238E27FC236}">
                <a16:creationId xmlns:a16="http://schemas.microsoft.com/office/drawing/2014/main" id="{C51EC25B-A45E-635F-1D16-9B95A56CBEC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5800" y="2039508"/>
            <a:ext cx="3810000" cy="1887084"/>
          </a:xfrm>
          <a:prstGeom prst="rect">
            <a:avLst/>
          </a:prstGeom>
          <a:solidFill>
            <a:srgbClr val="FFFFFF"/>
          </a:solidFill>
        </p:spPr>
      </p:pic>
      <p:sp>
        <p:nvSpPr>
          <p:cNvPr id="3" name="Platshållare för innehåll 2">
            <a:extLst>
              <a:ext uri="{FF2B5EF4-FFF2-40B4-BE49-F238E27FC236}">
                <a16:creationId xmlns:a16="http://schemas.microsoft.com/office/drawing/2014/main" id="{37E6DD29-264E-CA0E-4DB6-91C0A6A8B3F1}"/>
              </a:ext>
            </a:extLst>
          </p:cNvPr>
          <p:cNvSpPr>
            <a:spLocks noGrp="1"/>
          </p:cNvSpPr>
          <p:nvPr>
            <p:ph sz="half" idx="2"/>
          </p:nvPr>
        </p:nvSpPr>
        <p:spPr>
          <a:xfrm>
            <a:off x="4648200" y="1440000"/>
            <a:ext cx="3810000" cy="3086100"/>
          </a:xfrm>
        </p:spPr>
        <p:txBody>
          <a:bodyPr wrap="square" anchor="t">
            <a:normAutofit/>
          </a:bodyPr>
          <a:lstStyle/>
          <a:p>
            <a:pPr>
              <a:lnSpc>
                <a:spcPct val="90000"/>
              </a:lnSpc>
            </a:pPr>
            <a:r>
              <a:rPr lang="sv-SE" sz="1900"/>
              <a:t>Nylands </a:t>
            </a:r>
            <a:r>
              <a:rPr lang="sv-SE" sz="1900" err="1"/>
              <a:t>Minneslots</a:t>
            </a:r>
            <a:r>
              <a:rPr lang="sv-SE" sz="1900"/>
              <a:t> erbjuder information och stödverksamhet med låg tröskel för minnessjuka och deras anhöriga.</a:t>
            </a:r>
          </a:p>
          <a:p>
            <a:pPr>
              <a:lnSpc>
                <a:spcPct val="90000"/>
              </a:lnSpc>
            </a:pPr>
            <a:r>
              <a:rPr lang="sv-SE" sz="1900"/>
              <a:t>Arbetar för att minnessjuka personer och deras anhöriga kan vara fullständiga deltagare i sin omgivning</a:t>
            </a:r>
          </a:p>
          <a:p>
            <a:pPr marL="0" indent="0">
              <a:lnSpc>
                <a:spcPct val="90000"/>
              </a:lnSpc>
              <a:buNone/>
            </a:pPr>
            <a:endParaRPr lang="sv-SE" sz="1900"/>
          </a:p>
          <a:p>
            <a:pPr marL="0" indent="0">
              <a:lnSpc>
                <a:spcPct val="90000"/>
              </a:lnSpc>
              <a:buNone/>
            </a:pPr>
            <a:r>
              <a:rPr lang="fi-FI" sz="1900"/>
              <a:t> </a:t>
            </a:r>
            <a:endParaRPr lang="sv-SE" sz="1900"/>
          </a:p>
        </p:txBody>
      </p:sp>
      <p:sp>
        <p:nvSpPr>
          <p:cNvPr id="4" name="Platshållare för datum 3">
            <a:extLst>
              <a:ext uri="{FF2B5EF4-FFF2-40B4-BE49-F238E27FC236}">
                <a16:creationId xmlns:a16="http://schemas.microsoft.com/office/drawing/2014/main" id="{1D0E1C07-A43C-6B40-FBDE-F9BCF369572B}"/>
              </a:ext>
            </a:extLst>
          </p:cNvPr>
          <p:cNvSpPr>
            <a:spLocks noGrp="1"/>
          </p:cNvSpPr>
          <p:nvPr>
            <p:ph type="dt" sz="half" idx="10"/>
          </p:nvPr>
        </p:nvSpPr>
        <p:spPr>
          <a:xfrm>
            <a:off x="1147042" y="4840022"/>
            <a:ext cx="1005880" cy="180000"/>
          </a:xfrm>
        </p:spPr>
        <p:txBody>
          <a:bodyPr wrap="square" anchor="b">
            <a:normAutofit/>
          </a:bodyPr>
          <a:lstStyle/>
          <a:p>
            <a:pPr>
              <a:spcAft>
                <a:spcPts val="600"/>
              </a:spcAft>
              <a:defRPr/>
            </a:pPr>
            <a:fld id="{4F42CE0E-8F06-1D43-A099-2D042AF9B57F}" type="datetime1">
              <a:rPr lang="fi-FI" smtClean="0"/>
              <a:pPr>
                <a:spcAft>
                  <a:spcPts val="600"/>
                </a:spcAft>
                <a:defRPr/>
              </a:pPr>
              <a:t>22.10.2023</a:t>
            </a:fld>
            <a:endParaRPr lang="fi-FI"/>
          </a:p>
        </p:txBody>
      </p:sp>
      <p:sp>
        <p:nvSpPr>
          <p:cNvPr id="5" name="Platshållare för bildnummer 4">
            <a:extLst>
              <a:ext uri="{FF2B5EF4-FFF2-40B4-BE49-F238E27FC236}">
                <a16:creationId xmlns:a16="http://schemas.microsoft.com/office/drawing/2014/main" id="{4FA20A27-2634-9586-1BB2-0BB854B7E472}"/>
              </a:ext>
            </a:extLst>
          </p:cNvPr>
          <p:cNvSpPr>
            <a:spLocks noGrp="1"/>
          </p:cNvSpPr>
          <p:nvPr>
            <p:ph type="sldNum" sz="quarter" idx="12"/>
          </p:nvPr>
        </p:nvSpPr>
        <p:spPr>
          <a:xfrm>
            <a:off x="685800" y="4840022"/>
            <a:ext cx="467072" cy="180000"/>
          </a:xfrm>
        </p:spPr>
        <p:txBody>
          <a:bodyPr wrap="square" anchor="b">
            <a:normAutofit/>
          </a:bodyPr>
          <a:lstStyle/>
          <a:p>
            <a:pPr>
              <a:spcAft>
                <a:spcPts val="600"/>
              </a:spcAft>
              <a:defRPr/>
            </a:pPr>
            <a:fld id="{4D0C7790-5942-4A4D-9FA1-CB85F13250DA}" type="slidenum">
              <a:rPr lang="fi-FI" altLang="fi-FI" smtClean="0"/>
              <a:pPr>
                <a:spcAft>
                  <a:spcPts val="600"/>
                </a:spcAft>
                <a:defRPr/>
              </a:pPr>
              <a:t>4</a:t>
            </a:fld>
            <a:endParaRPr lang="fi-FI" altLang="fi-FI"/>
          </a:p>
        </p:txBody>
      </p:sp>
    </p:spTree>
    <p:extLst>
      <p:ext uri="{BB962C8B-B14F-4D97-AF65-F5344CB8AC3E}">
        <p14:creationId xmlns:p14="http://schemas.microsoft.com/office/powerpoint/2010/main" val="3358995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79121F-4A16-FB78-96C4-3B663BC215B0}"/>
              </a:ext>
            </a:extLst>
          </p:cNvPr>
          <p:cNvSpPr>
            <a:spLocks noGrp="1"/>
          </p:cNvSpPr>
          <p:nvPr>
            <p:ph type="title"/>
          </p:nvPr>
        </p:nvSpPr>
        <p:spPr>
          <a:xfrm>
            <a:off x="323528" y="339502"/>
            <a:ext cx="8134672" cy="307777"/>
          </a:xfrm>
        </p:spPr>
        <p:txBody>
          <a:bodyPr/>
          <a:lstStyle/>
          <a:p>
            <a:r>
              <a:rPr lang="fi-FI" sz="2000" b="1" dirty="0">
                <a:solidFill>
                  <a:srgbClr val="C00000"/>
                </a:solidFill>
              </a:rPr>
              <a:t>N</a:t>
            </a:r>
            <a:r>
              <a:rPr lang="sv-SE" sz="2000" b="1" dirty="0" err="1">
                <a:solidFill>
                  <a:srgbClr val="C00000"/>
                </a:solidFill>
              </a:rPr>
              <a:t>ylands</a:t>
            </a:r>
            <a:r>
              <a:rPr lang="sv-SE" sz="2000" b="1" dirty="0">
                <a:solidFill>
                  <a:srgbClr val="C00000"/>
                </a:solidFill>
              </a:rPr>
              <a:t> </a:t>
            </a:r>
            <a:r>
              <a:rPr lang="sv-SE" sz="2000" b="1" dirty="0" err="1">
                <a:solidFill>
                  <a:srgbClr val="C00000"/>
                </a:solidFill>
              </a:rPr>
              <a:t>Minneslots</a:t>
            </a:r>
            <a:r>
              <a:rPr lang="sv-SE" sz="2000" b="1" dirty="0">
                <a:solidFill>
                  <a:srgbClr val="C00000"/>
                </a:solidFill>
              </a:rPr>
              <a:t>- stöd, information och verksamhet</a:t>
            </a:r>
            <a:endParaRPr lang="sv-SE" sz="2000" dirty="0"/>
          </a:p>
        </p:txBody>
      </p:sp>
      <p:sp>
        <p:nvSpPr>
          <p:cNvPr id="3" name="Platshållare för innehåll 2">
            <a:extLst>
              <a:ext uri="{FF2B5EF4-FFF2-40B4-BE49-F238E27FC236}">
                <a16:creationId xmlns:a16="http://schemas.microsoft.com/office/drawing/2014/main" id="{86424205-5426-79F3-685D-BEF93445DF66}"/>
              </a:ext>
            </a:extLst>
          </p:cNvPr>
          <p:cNvSpPr>
            <a:spLocks noGrp="1"/>
          </p:cNvSpPr>
          <p:nvPr>
            <p:ph idx="1"/>
          </p:nvPr>
        </p:nvSpPr>
        <p:spPr>
          <a:xfrm>
            <a:off x="395536" y="1059582"/>
            <a:ext cx="8352928" cy="4083918"/>
          </a:xfrm>
        </p:spPr>
        <p:txBody>
          <a:bodyPr/>
          <a:lstStyle/>
          <a:p>
            <a:pPr marL="0" lvl="0" indent="0">
              <a:lnSpc>
                <a:spcPct val="90000"/>
              </a:lnSpc>
              <a:spcAft>
                <a:spcPts val="800"/>
              </a:spcAft>
              <a:buNone/>
            </a:pPr>
            <a:r>
              <a:rPr lang="sv-SE" sz="1800" dirty="0">
                <a:solidFill>
                  <a:schemeClr val="tx1"/>
                </a:solidFill>
                <a:effectLst/>
              </a:rPr>
              <a:t>Minnesträningsgrupper för minnessjuka och stödgrupper för närstående</a:t>
            </a:r>
          </a:p>
          <a:p>
            <a:pPr marL="0" lvl="0" indent="0">
              <a:lnSpc>
                <a:spcPct val="90000"/>
              </a:lnSpc>
              <a:spcAft>
                <a:spcPts val="800"/>
              </a:spcAft>
              <a:buNone/>
            </a:pPr>
            <a:r>
              <a:rPr lang="sv-SE" sz="1800" dirty="0">
                <a:solidFill>
                  <a:schemeClr val="tx1"/>
                </a:solidFill>
              </a:rPr>
              <a:t>Öppna minnesträningsgrupper för alla intresserade</a:t>
            </a:r>
          </a:p>
          <a:p>
            <a:pPr marL="0" lvl="0" indent="0">
              <a:lnSpc>
                <a:spcPct val="90000"/>
              </a:lnSpc>
              <a:spcAft>
                <a:spcPts val="800"/>
              </a:spcAft>
              <a:buNone/>
            </a:pPr>
            <a:r>
              <a:rPr lang="sv-SE" sz="1800" dirty="0">
                <a:solidFill>
                  <a:schemeClr val="tx1"/>
                </a:solidFill>
                <a:effectLst/>
              </a:rPr>
              <a:t>Aktivitetsgrupper i form av motion, sång, konst, kultur och handarbete</a:t>
            </a:r>
          </a:p>
          <a:p>
            <a:pPr marL="0" lvl="0" indent="0">
              <a:lnSpc>
                <a:spcPct val="90000"/>
              </a:lnSpc>
              <a:spcAft>
                <a:spcPts val="800"/>
              </a:spcAft>
              <a:buNone/>
            </a:pPr>
            <a:r>
              <a:rPr lang="sv-SE" sz="1800" dirty="0">
                <a:solidFill>
                  <a:schemeClr val="tx1"/>
                </a:solidFill>
              </a:rPr>
              <a:t>Minnescafé och föreläsningar</a:t>
            </a:r>
          </a:p>
          <a:p>
            <a:pPr marL="0" lvl="0" indent="0">
              <a:lnSpc>
                <a:spcPct val="90000"/>
              </a:lnSpc>
              <a:spcAft>
                <a:spcPts val="800"/>
              </a:spcAft>
              <a:buNone/>
            </a:pPr>
            <a:r>
              <a:rPr lang="sv-SE" sz="1800" dirty="0">
                <a:solidFill>
                  <a:schemeClr val="tx1"/>
                </a:solidFill>
              </a:rPr>
              <a:t>Evenemang</a:t>
            </a:r>
          </a:p>
          <a:p>
            <a:pPr marL="0" lvl="0" indent="0">
              <a:lnSpc>
                <a:spcPct val="90000"/>
              </a:lnSpc>
              <a:spcAft>
                <a:spcPts val="800"/>
              </a:spcAft>
              <a:buNone/>
            </a:pPr>
            <a:r>
              <a:rPr lang="sv-SE" sz="1800" dirty="0">
                <a:solidFill>
                  <a:schemeClr val="tx1"/>
                </a:solidFill>
              </a:rPr>
              <a:t>Minneshandledning                                                       </a:t>
            </a:r>
          </a:p>
          <a:p>
            <a:pPr marL="0" lvl="0" indent="0">
              <a:lnSpc>
                <a:spcPct val="90000"/>
              </a:lnSpc>
              <a:spcAft>
                <a:spcPts val="800"/>
              </a:spcAft>
              <a:buNone/>
            </a:pPr>
            <a:r>
              <a:rPr lang="sv-SE" sz="1800" dirty="0">
                <a:solidFill>
                  <a:schemeClr val="tx1"/>
                </a:solidFill>
              </a:rPr>
              <a:t>Frivilligverksamhet</a:t>
            </a:r>
          </a:p>
          <a:p>
            <a:pPr marL="0" lvl="0" indent="0">
              <a:lnSpc>
                <a:spcPct val="90000"/>
              </a:lnSpc>
              <a:spcAft>
                <a:spcPts val="800"/>
              </a:spcAft>
              <a:buNone/>
            </a:pPr>
            <a:r>
              <a:rPr lang="sv-SE" sz="1800" dirty="0">
                <a:solidFill>
                  <a:schemeClr val="tx1"/>
                </a:solidFill>
              </a:rPr>
              <a:t>Vi lyssnar och för budskapet vidare</a:t>
            </a:r>
          </a:p>
          <a:p>
            <a:pPr marL="0" lvl="0" indent="0">
              <a:lnSpc>
                <a:spcPct val="90000"/>
              </a:lnSpc>
              <a:spcAft>
                <a:spcPts val="800"/>
              </a:spcAft>
              <a:buNone/>
            </a:pPr>
            <a:r>
              <a:rPr lang="sv-SE" sz="1800" dirty="0">
                <a:solidFill>
                  <a:schemeClr val="tx1"/>
                </a:solidFill>
              </a:rPr>
              <a:t>Stöder även virtuellt och via telefon</a:t>
            </a:r>
          </a:p>
          <a:p>
            <a:endParaRPr lang="sv-SE" sz="1800" dirty="0"/>
          </a:p>
        </p:txBody>
      </p:sp>
      <p:sp>
        <p:nvSpPr>
          <p:cNvPr id="4" name="Platshållare för datum 3">
            <a:extLst>
              <a:ext uri="{FF2B5EF4-FFF2-40B4-BE49-F238E27FC236}">
                <a16:creationId xmlns:a16="http://schemas.microsoft.com/office/drawing/2014/main" id="{7DDA5861-8E29-28D5-5FAB-5EF6F7746827}"/>
              </a:ext>
            </a:extLst>
          </p:cNvPr>
          <p:cNvSpPr>
            <a:spLocks noGrp="1"/>
          </p:cNvSpPr>
          <p:nvPr>
            <p:ph type="dt" sz="half" idx="2"/>
          </p:nvPr>
        </p:nvSpPr>
        <p:spPr/>
        <p:txBody>
          <a:bodyPr/>
          <a:lstStyle/>
          <a:p>
            <a:pPr>
              <a:defRPr/>
            </a:pPr>
            <a:fld id="{4F42CE0E-8F06-1D43-A099-2D042AF9B57F}" type="datetime1">
              <a:rPr lang="fi-FI" smtClean="0"/>
              <a:t>22.10.2023</a:t>
            </a:fld>
            <a:endParaRPr lang="fi-FI" dirty="0"/>
          </a:p>
        </p:txBody>
      </p:sp>
      <p:sp>
        <p:nvSpPr>
          <p:cNvPr id="5" name="Platshållare för bildnummer 4">
            <a:extLst>
              <a:ext uri="{FF2B5EF4-FFF2-40B4-BE49-F238E27FC236}">
                <a16:creationId xmlns:a16="http://schemas.microsoft.com/office/drawing/2014/main" id="{1724C673-10D9-F084-619F-522535534C39}"/>
              </a:ext>
            </a:extLst>
          </p:cNvPr>
          <p:cNvSpPr>
            <a:spLocks noGrp="1"/>
          </p:cNvSpPr>
          <p:nvPr>
            <p:ph type="sldNum" sz="quarter" idx="4"/>
          </p:nvPr>
        </p:nvSpPr>
        <p:spPr/>
        <p:txBody>
          <a:bodyPr/>
          <a:lstStyle/>
          <a:p>
            <a:pPr>
              <a:defRPr/>
            </a:pPr>
            <a:fld id="{4D0C7790-5942-4A4D-9FA1-CB85F13250DA}" type="slidenum">
              <a:rPr lang="fi-FI" altLang="fi-FI" smtClean="0"/>
              <a:pPr>
                <a:defRPr/>
              </a:pPr>
              <a:t>5</a:t>
            </a:fld>
            <a:endParaRPr lang="fi-FI" altLang="fi-FI" dirty="0"/>
          </a:p>
        </p:txBody>
      </p:sp>
      <p:pic>
        <p:nvPicPr>
          <p:cNvPr id="6" name="Picture 4" descr="Föräldraträffar i grupp - Sundbybergs stad">
            <a:extLst>
              <a:ext uri="{FF2B5EF4-FFF2-40B4-BE49-F238E27FC236}">
                <a16:creationId xmlns:a16="http://schemas.microsoft.com/office/drawing/2014/main" id="{8B44621C-75D0-8E55-C211-D9975291FD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538" b="11005"/>
          <a:stretch/>
        </p:blipFill>
        <p:spPr bwMode="auto">
          <a:xfrm rot="318407">
            <a:off x="4932040" y="2283718"/>
            <a:ext cx="3024336" cy="2192644"/>
          </a:xfrm>
          <a:prstGeom prst="rect">
            <a:avLst/>
          </a:prstGeom>
          <a:solidFill>
            <a:srgbClr val="FFFFFF"/>
          </a:solidFill>
        </p:spPr>
      </p:pic>
    </p:spTree>
    <p:extLst>
      <p:ext uri="{BB962C8B-B14F-4D97-AF65-F5344CB8AC3E}">
        <p14:creationId xmlns:p14="http://schemas.microsoft.com/office/powerpoint/2010/main" val="2518082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0545A6-01C2-840E-6FDB-4DAA9B7D8118}"/>
              </a:ext>
            </a:extLst>
          </p:cNvPr>
          <p:cNvSpPr>
            <a:spLocks noGrp="1"/>
          </p:cNvSpPr>
          <p:nvPr>
            <p:ph type="title"/>
          </p:nvPr>
        </p:nvSpPr>
        <p:spPr/>
        <p:txBody>
          <a:bodyPr/>
          <a:lstStyle/>
          <a:p>
            <a:r>
              <a:rPr lang="fi-FI" dirty="0" err="1"/>
              <a:t>Minnet</a:t>
            </a:r>
            <a:endParaRPr lang="sv-SE" dirty="0"/>
          </a:p>
        </p:txBody>
      </p:sp>
    </p:spTree>
    <p:extLst>
      <p:ext uri="{BB962C8B-B14F-4D97-AF65-F5344CB8AC3E}">
        <p14:creationId xmlns:p14="http://schemas.microsoft.com/office/powerpoint/2010/main" val="790548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907E9C-8CDA-3F3D-B33D-5E40A32FADD2}"/>
              </a:ext>
            </a:extLst>
          </p:cNvPr>
          <p:cNvSpPr>
            <a:spLocks noGrp="1"/>
          </p:cNvSpPr>
          <p:nvPr>
            <p:ph type="title"/>
          </p:nvPr>
        </p:nvSpPr>
        <p:spPr>
          <a:xfrm>
            <a:off x="685800" y="540000"/>
            <a:ext cx="1581944" cy="519582"/>
          </a:xfrm>
        </p:spPr>
        <p:txBody>
          <a:bodyPr/>
          <a:lstStyle/>
          <a:p>
            <a:r>
              <a:rPr lang="sv-SE" dirty="0"/>
              <a:t>Minnet</a:t>
            </a:r>
          </a:p>
        </p:txBody>
      </p:sp>
      <p:sp>
        <p:nvSpPr>
          <p:cNvPr id="3" name="Platshållare för innehåll 2">
            <a:extLst>
              <a:ext uri="{FF2B5EF4-FFF2-40B4-BE49-F238E27FC236}">
                <a16:creationId xmlns:a16="http://schemas.microsoft.com/office/drawing/2014/main" id="{1AEF198E-E1CE-E470-C862-613A9595BE60}"/>
              </a:ext>
            </a:extLst>
          </p:cNvPr>
          <p:cNvSpPr>
            <a:spLocks noGrp="1"/>
          </p:cNvSpPr>
          <p:nvPr>
            <p:ph sz="half" idx="1"/>
          </p:nvPr>
        </p:nvSpPr>
        <p:spPr>
          <a:xfrm>
            <a:off x="107504" y="1491630"/>
            <a:ext cx="6984776" cy="3024336"/>
          </a:xfrm>
        </p:spPr>
        <p:txBody>
          <a:bodyPr/>
          <a:lstStyle/>
          <a:p>
            <a:pPr>
              <a:lnSpc>
                <a:spcPct val="90000"/>
              </a:lnSpc>
            </a:pPr>
            <a:r>
              <a:rPr lang="sv-SE" sz="2000" dirty="0"/>
              <a:t>Behandlar information</a:t>
            </a:r>
          </a:p>
          <a:p>
            <a:pPr>
              <a:lnSpc>
                <a:spcPct val="90000"/>
              </a:lnSpc>
            </a:pPr>
            <a:r>
              <a:rPr lang="sv-SE" sz="2000" dirty="0"/>
              <a:t>Bor i hjärnan</a:t>
            </a:r>
          </a:p>
          <a:p>
            <a:pPr>
              <a:lnSpc>
                <a:spcPct val="90000"/>
              </a:lnSpc>
            </a:pPr>
            <a:r>
              <a:rPr lang="sv-SE" sz="2000" dirty="0"/>
              <a:t>En händelseserie: man återkallar till minnet och lär sig nytt</a:t>
            </a:r>
          </a:p>
          <a:p>
            <a:pPr>
              <a:lnSpc>
                <a:spcPct val="90000"/>
              </a:lnSpc>
            </a:pPr>
            <a:r>
              <a:rPr lang="sv-SE" sz="2000" dirty="0"/>
              <a:t>En del av personligheten, jag bilden och identiteten</a:t>
            </a:r>
          </a:p>
          <a:p>
            <a:pPr>
              <a:lnSpc>
                <a:spcPct val="90000"/>
              </a:lnSpc>
            </a:pPr>
            <a:r>
              <a:rPr lang="sv-SE" sz="2000" dirty="0"/>
              <a:t>Livshistoria</a:t>
            </a:r>
          </a:p>
          <a:p>
            <a:pPr>
              <a:lnSpc>
                <a:spcPct val="90000"/>
              </a:lnSpc>
            </a:pPr>
            <a:r>
              <a:rPr lang="sv-SE" sz="2000" dirty="0"/>
              <a:t>En förutsättning för att vardagen skall fungera</a:t>
            </a:r>
          </a:p>
          <a:p>
            <a:pPr>
              <a:lnSpc>
                <a:spcPct val="90000"/>
              </a:lnSpc>
            </a:pPr>
            <a:r>
              <a:rPr lang="sv-SE" sz="2000" dirty="0"/>
              <a:t>Allas minne fungerar individuellt</a:t>
            </a:r>
          </a:p>
          <a:p>
            <a:pPr>
              <a:lnSpc>
                <a:spcPct val="90000"/>
              </a:lnSpc>
            </a:pPr>
            <a:r>
              <a:rPr lang="sv-SE" sz="2000" dirty="0"/>
              <a:t>Slits inte av användning- kan tränas</a:t>
            </a:r>
          </a:p>
          <a:p>
            <a:endParaRPr lang="sv-SE" dirty="0"/>
          </a:p>
        </p:txBody>
      </p:sp>
      <p:sp>
        <p:nvSpPr>
          <p:cNvPr id="5" name="Platshållare för datum 4">
            <a:extLst>
              <a:ext uri="{FF2B5EF4-FFF2-40B4-BE49-F238E27FC236}">
                <a16:creationId xmlns:a16="http://schemas.microsoft.com/office/drawing/2014/main" id="{34F5B361-DFC7-206F-E988-E0EC9D2715FC}"/>
              </a:ext>
            </a:extLst>
          </p:cNvPr>
          <p:cNvSpPr>
            <a:spLocks noGrp="1"/>
          </p:cNvSpPr>
          <p:nvPr>
            <p:ph type="dt" sz="half" idx="10"/>
          </p:nvPr>
        </p:nvSpPr>
        <p:spPr/>
        <p:txBody>
          <a:bodyPr/>
          <a:lstStyle/>
          <a:p>
            <a:pPr>
              <a:defRPr/>
            </a:pPr>
            <a:fld id="{028C90AE-F626-554B-B574-D23128AE95A2}" type="datetime1">
              <a:rPr lang="fi-FI" smtClean="0"/>
              <a:t>22.10.2023</a:t>
            </a:fld>
            <a:endParaRPr lang="fi-FI" dirty="0"/>
          </a:p>
        </p:txBody>
      </p:sp>
      <p:sp>
        <p:nvSpPr>
          <p:cNvPr id="6" name="Platshållare för bildnummer 5">
            <a:extLst>
              <a:ext uri="{FF2B5EF4-FFF2-40B4-BE49-F238E27FC236}">
                <a16:creationId xmlns:a16="http://schemas.microsoft.com/office/drawing/2014/main" id="{70855ADA-2D42-DE2B-DFED-993DBADEB55B}"/>
              </a:ext>
            </a:extLst>
          </p:cNvPr>
          <p:cNvSpPr>
            <a:spLocks noGrp="1"/>
          </p:cNvSpPr>
          <p:nvPr>
            <p:ph type="sldNum" sz="quarter" idx="12"/>
          </p:nvPr>
        </p:nvSpPr>
        <p:spPr/>
        <p:txBody>
          <a:bodyPr/>
          <a:lstStyle/>
          <a:p>
            <a:pPr>
              <a:defRPr/>
            </a:pPr>
            <a:fld id="{AB6C7D13-C8A5-4D79-B8CF-F2F5CF85FA97}" type="slidenum">
              <a:rPr lang="fi-FI" altLang="fi-FI" smtClean="0"/>
              <a:pPr>
                <a:defRPr/>
              </a:pPr>
              <a:t>7</a:t>
            </a:fld>
            <a:endParaRPr lang="fi-FI" altLang="fi-FI" dirty="0"/>
          </a:p>
        </p:txBody>
      </p:sp>
      <p:pic>
        <p:nvPicPr>
          <p:cNvPr id="7" name="Picture 2" descr="Minnesträning">
            <a:extLst>
              <a:ext uri="{FF2B5EF4-FFF2-40B4-BE49-F238E27FC236}">
                <a16:creationId xmlns:a16="http://schemas.microsoft.com/office/drawing/2014/main" id="{65B578C2-3904-AF28-C1FD-CF188FE2D8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56" t="-1" r="17940" b="-3807"/>
          <a:stretch/>
        </p:blipFill>
        <p:spPr bwMode="auto">
          <a:xfrm>
            <a:off x="4860032" y="87133"/>
            <a:ext cx="2304257" cy="1944898"/>
          </a:xfrm>
          <a:prstGeom prst="rect">
            <a:avLst/>
          </a:prstGeom>
          <a:solidFill>
            <a:srgbClr val="FFFFFF"/>
          </a:solidFill>
        </p:spPr>
      </p:pic>
    </p:spTree>
    <p:extLst>
      <p:ext uri="{BB962C8B-B14F-4D97-AF65-F5344CB8AC3E}">
        <p14:creationId xmlns:p14="http://schemas.microsoft.com/office/powerpoint/2010/main" val="1626724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CCEEFE-46A1-3E89-F81F-204CC2C435CA}"/>
              </a:ext>
            </a:extLst>
          </p:cNvPr>
          <p:cNvSpPr>
            <a:spLocks noGrp="1"/>
          </p:cNvSpPr>
          <p:nvPr>
            <p:ph type="title"/>
          </p:nvPr>
        </p:nvSpPr>
        <p:spPr>
          <a:xfrm>
            <a:off x="323528" y="123478"/>
            <a:ext cx="8134672" cy="847409"/>
          </a:xfrm>
        </p:spPr>
        <p:txBody>
          <a:bodyPr wrap="square" anchor="t">
            <a:normAutofit/>
          </a:bodyPr>
          <a:lstStyle/>
          <a:p>
            <a:r>
              <a:rPr lang="sv-SE" dirty="0">
                <a:solidFill>
                  <a:srgbClr val="00B050"/>
                </a:solidFill>
              </a:rPr>
              <a:t>Människan kommer bäst ihåg…</a:t>
            </a:r>
          </a:p>
        </p:txBody>
      </p:sp>
      <p:sp>
        <p:nvSpPr>
          <p:cNvPr id="3" name="Platshållare för innehåll 2">
            <a:extLst>
              <a:ext uri="{FF2B5EF4-FFF2-40B4-BE49-F238E27FC236}">
                <a16:creationId xmlns:a16="http://schemas.microsoft.com/office/drawing/2014/main" id="{01B3E5E5-2418-6DC1-A7A5-9F52D6378EFC}"/>
              </a:ext>
            </a:extLst>
          </p:cNvPr>
          <p:cNvSpPr>
            <a:spLocks noGrp="1"/>
          </p:cNvSpPr>
          <p:nvPr>
            <p:ph sz="half" idx="1"/>
          </p:nvPr>
        </p:nvSpPr>
        <p:spPr>
          <a:xfrm>
            <a:off x="323528" y="771550"/>
            <a:ext cx="5328592" cy="4330490"/>
          </a:xfrm>
        </p:spPr>
        <p:txBody>
          <a:bodyPr wrap="square" anchor="t">
            <a:normAutofit/>
          </a:bodyPr>
          <a:lstStyle/>
          <a:p>
            <a:pPr>
              <a:lnSpc>
                <a:spcPct val="90000"/>
              </a:lnSpc>
            </a:pPr>
            <a:r>
              <a:rPr lang="sv-SE" sz="1800" dirty="0"/>
              <a:t>Saker som betyder något</a:t>
            </a:r>
          </a:p>
          <a:p>
            <a:pPr>
              <a:lnSpc>
                <a:spcPct val="90000"/>
              </a:lnSpc>
            </a:pPr>
            <a:r>
              <a:rPr lang="sv-SE" sz="1800" dirty="0"/>
              <a:t>Speciella, unika och konstiga saker</a:t>
            </a:r>
          </a:p>
          <a:p>
            <a:pPr>
              <a:lnSpc>
                <a:spcPct val="90000"/>
              </a:lnSpc>
            </a:pPr>
            <a:r>
              <a:rPr lang="sv-SE" sz="1800" dirty="0"/>
              <a:t>Information som hör ihop med en plats</a:t>
            </a:r>
          </a:p>
          <a:p>
            <a:pPr>
              <a:lnSpc>
                <a:spcPct val="90000"/>
              </a:lnSpc>
            </a:pPr>
            <a:r>
              <a:rPr lang="sv-SE" sz="1800" dirty="0"/>
              <a:t>Kunskaper (att cykla, knyta skosnören, diska, skriva)</a:t>
            </a:r>
          </a:p>
          <a:p>
            <a:pPr>
              <a:lnSpc>
                <a:spcPct val="90000"/>
              </a:lnSpc>
            </a:pPr>
            <a:r>
              <a:rPr lang="sv-SE" sz="1800" dirty="0"/>
              <a:t>Upprepad, tränad kunskap, talang och erfarenheter</a:t>
            </a:r>
          </a:p>
          <a:p>
            <a:pPr marL="0" indent="0">
              <a:lnSpc>
                <a:spcPct val="90000"/>
              </a:lnSpc>
              <a:buNone/>
            </a:pPr>
            <a:endParaRPr lang="sv-SE" sz="1800" i="1" dirty="0"/>
          </a:p>
          <a:p>
            <a:pPr marL="0" indent="0">
              <a:lnSpc>
                <a:spcPct val="90000"/>
              </a:lnSpc>
              <a:buNone/>
            </a:pPr>
            <a:r>
              <a:rPr lang="sv-SE" sz="1800" i="1" dirty="0">
                <a:solidFill>
                  <a:srgbClr val="FF0000"/>
                </a:solidFill>
              </a:rPr>
              <a:t>Att komma ihåg information kräver alltid koncentration!</a:t>
            </a:r>
          </a:p>
          <a:p>
            <a:pPr marL="0" indent="0">
              <a:lnSpc>
                <a:spcPct val="90000"/>
              </a:lnSpc>
              <a:buNone/>
            </a:pPr>
            <a:r>
              <a:rPr lang="sv-SE" sz="1800" b="1" dirty="0"/>
              <a:t>            </a:t>
            </a:r>
          </a:p>
          <a:p>
            <a:pPr marL="0" indent="0">
              <a:lnSpc>
                <a:spcPct val="90000"/>
              </a:lnSpc>
              <a:buNone/>
            </a:pPr>
            <a:r>
              <a:rPr lang="sv-SE" sz="1800" b="1" dirty="0"/>
              <a:t>Men till ett normalt minne hör glömska!</a:t>
            </a:r>
            <a:endParaRPr lang="sv-SE" sz="1800" dirty="0"/>
          </a:p>
        </p:txBody>
      </p:sp>
      <p:pic>
        <p:nvPicPr>
          <p:cNvPr id="3074" name="Picture 2" descr="Glöm inte minnet - du minns mer än du tror - Nisse Simonson - E-kirja -  BookBeat">
            <a:extLst>
              <a:ext uri="{FF2B5EF4-FFF2-40B4-BE49-F238E27FC236}">
                <a16:creationId xmlns:a16="http://schemas.microsoft.com/office/drawing/2014/main" id="{FD88380F-DDCC-AC47-53B0-535B908428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61" t="27339" r="8313" b="16661"/>
          <a:stretch/>
        </p:blipFill>
        <p:spPr bwMode="auto">
          <a:xfrm>
            <a:off x="5580112" y="915566"/>
            <a:ext cx="2736304" cy="2736304"/>
          </a:xfrm>
          <a:prstGeom prst="rect">
            <a:avLst/>
          </a:prstGeom>
          <a:solidFill>
            <a:srgbClr val="FFFFFF"/>
          </a:solidFill>
        </p:spPr>
      </p:pic>
      <p:sp>
        <p:nvSpPr>
          <p:cNvPr id="4" name="Platshållare för datum 3">
            <a:extLst>
              <a:ext uri="{FF2B5EF4-FFF2-40B4-BE49-F238E27FC236}">
                <a16:creationId xmlns:a16="http://schemas.microsoft.com/office/drawing/2014/main" id="{CB0A122C-BF30-1AD6-06F2-0E4F2B598FBA}"/>
              </a:ext>
            </a:extLst>
          </p:cNvPr>
          <p:cNvSpPr>
            <a:spLocks noGrp="1"/>
          </p:cNvSpPr>
          <p:nvPr>
            <p:ph type="dt" sz="half" idx="10"/>
          </p:nvPr>
        </p:nvSpPr>
        <p:spPr>
          <a:xfrm>
            <a:off x="1147042" y="4840022"/>
            <a:ext cx="1005880" cy="180000"/>
          </a:xfrm>
        </p:spPr>
        <p:txBody>
          <a:bodyPr wrap="square" anchor="b">
            <a:normAutofit/>
          </a:bodyPr>
          <a:lstStyle/>
          <a:p>
            <a:pPr>
              <a:spcAft>
                <a:spcPts val="600"/>
              </a:spcAft>
              <a:defRPr/>
            </a:pPr>
            <a:fld id="{4F42CE0E-8F06-1D43-A099-2D042AF9B57F}" type="datetime1">
              <a:rPr lang="fi-FI" smtClean="0"/>
              <a:pPr>
                <a:spcAft>
                  <a:spcPts val="600"/>
                </a:spcAft>
                <a:defRPr/>
              </a:pPr>
              <a:t>22.10.2023</a:t>
            </a:fld>
            <a:endParaRPr lang="fi-FI"/>
          </a:p>
        </p:txBody>
      </p:sp>
      <p:sp>
        <p:nvSpPr>
          <p:cNvPr id="5" name="Platshållare för bildnummer 4">
            <a:extLst>
              <a:ext uri="{FF2B5EF4-FFF2-40B4-BE49-F238E27FC236}">
                <a16:creationId xmlns:a16="http://schemas.microsoft.com/office/drawing/2014/main" id="{07FC1D1E-9D58-55EC-5D5D-8F76C3CBBF1F}"/>
              </a:ext>
            </a:extLst>
          </p:cNvPr>
          <p:cNvSpPr>
            <a:spLocks noGrp="1"/>
          </p:cNvSpPr>
          <p:nvPr>
            <p:ph type="sldNum" sz="quarter" idx="12"/>
          </p:nvPr>
        </p:nvSpPr>
        <p:spPr>
          <a:xfrm>
            <a:off x="685800" y="4840022"/>
            <a:ext cx="467072" cy="180000"/>
          </a:xfrm>
        </p:spPr>
        <p:txBody>
          <a:bodyPr wrap="square" anchor="b">
            <a:normAutofit/>
          </a:bodyPr>
          <a:lstStyle/>
          <a:p>
            <a:pPr>
              <a:spcAft>
                <a:spcPts val="600"/>
              </a:spcAft>
              <a:defRPr/>
            </a:pPr>
            <a:fld id="{4D0C7790-5942-4A4D-9FA1-CB85F13250DA}" type="slidenum">
              <a:rPr lang="fi-FI" altLang="fi-FI" smtClean="0"/>
              <a:pPr>
                <a:spcAft>
                  <a:spcPts val="600"/>
                </a:spcAft>
                <a:defRPr/>
              </a:pPr>
              <a:t>8</a:t>
            </a:fld>
            <a:endParaRPr lang="fi-FI" altLang="fi-FI"/>
          </a:p>
        </p:txBody>
      </p:sp>
    </p:spTree>
    <p:extLst>
      <p:ext uri="{BB962C8B-B14F-4D97-AF65-F5344CB8AC3E}">
        <p14:creationId xmlns:p14="http://schemas.microsoft.com/office/powerpoint/2010/main" val="2669117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73BBEC-C8E9-B6D6-B87E-736DA75B59FF}"/>
              </a:ext>
            </a:extLst>
          </p:cNvPr>
          <p:cNvSpPr>
            <a:spLocks noGrp="1"/>
          </p:cNvSpPr>
          <p:nvPr>
            <p:ph type="title"/>
          </p:nvPr>
        </p:nvSpPr>
        <p:spPr/>
        <p:txBody>
          <a:bodyPr/>
          <a:lstStyle/>
          <a:p>
            <a:r>
              <a:rPr lang="sv-SE" dirty="0"/>
              <a:t>Med åldern…..</a:t>
            </a:r>
          </a:p>
        </p:txBody>
      </p:sp>
      <p:sp>
        <p:nvSpPr>
          <p:cNvPr id="3" name="Platshållare för innehåll 2">
            <a:extLst>
              <a:ext uri="{FF2B5EF4-FFF2-40B4-BE49-F238E27FC236}">
                <a16:creationId xmlns:a16="http://schemas.microsoft.com/office/drawing/2014/main" id="{2F171A2F-7620-D61F-8E13-97A4C1E37D0D}"/>
              </a:ext>
            </a:extLst>
          </p:cNvPr>
          <p:cNvSpPr>
            <a:spLocks noGrp="1"/>
          </p:cNvSpPr>
          <p:nvPr>
            <p:ph idx="1"/>
          </p:nvPr>
        </p:nvSpPr>
        <p:spPr>
          <a:xfrm>
            <a:off x="4506416" y="1131590"/>
            <a:ext cx="3810000" cy="3600400"/>
          </a:xfrm>
        </p:spPr>
        <p:txBody>
          <a:bodyPr/>
          <a:lstStyle/>
          <a:p>
            <a:pPr>
              <a:lnSpc>
                <a:spcPct val="90000"/>
              </a:lnSpc>
            </a:pPr>
            <a:r>
              <a:rPr lang="sv-SE" sz="2000" dirty="0"/>
              <a:t>Minnesfunktionerna blir långsammare och störs lättare av yttre faktorer</a:t>
            </a:r>
          </a:p>
          <a:p>
            <a:pPr>
              <a:lnSpc>
                <a:spcPct val="90000"/>
              </a:lnSpc>
            </a:pPr>
            <a:r>
              <a:rPr lang="sv-SE" sz="2000" dirty="0"/>
              <a:t>Förmågan att lära sig nya saker försvinner inte, inlärningen kräver bara mera koncentration och repetition</a:t>
            </a:r>
          </a:p>
          <a:p>
            <a:pPr>
              <a:lnSpc>
                <a:spcPct val="90000"/>
              </a:lnSpc>
            </a:pPr>
            <a:r>
              <a:rPr lang="sv-SE" sz="2000" dirty="0"/>
              <a:t>Förändringarna i minnesfunktionerna skall inte störa vardagen märkvärt</a:t>
            </a:r>
          </a:p>
          <a:p>
            <a:endParaRPr lang="sv-SE" dirty="0"/>
          </a:p>
        </p:txBody>
      </p:sp>
      <p:sp>
        <p:nvSpPr>
          <p:cNvPr id="4" name="Platshållare för datum 3">
            <a:extLst>
              <a:ext uri="{FF2B5EF4-FFF2-40B4-BE49-F238E27FC236}">
                <a16:creationId xmlns:a16="http://schemas.microsoft.com/office/drawing/2014/main" id="{88320A50-27D9-9830-3B87-316ED9D56D06}"/>
              </a:ext>
            </a:extLst>
          </p:cNvPr>
          <p:cNvSpPr>
            <a:spLocks noGrp="1"/>
          </p:cNvSpPr>
          <p:nvPr>
            <p:ph type="dt" sz="half" idx="2"/>
          </p:nvPr>
        </p:nvSpPr>
        <p:spPr/>
        <p:txBody>
          <a:bodyPr/>
          <a:lstStyle/>
          <a:p>
            <a:pPr>
              <a:defRPr/>
            </a:pPr>
            <a:fld id="{7F78A28B-9EB8-8C4F-9583-27119B83DBB1}" type="datetime1">
              <a:rPr lang="fi-FI" smtClean="0"/>
              <a:t>22.10.2023</a:t>
            </a:fld>
            <a:endParaRPr lang="fi-FI" dirty="0"/>
          </a:p>
        </p:txBody>
      </p:sp>
      <p:sp>
        <p:nvSpPr>
          <p:cNvPr id="5" name="Platshållare för bildnummer 4">
            <a:extLst>
              <a:ext uri="{FF2B5EF4-FFF2-40B4-BE49-F238E27FC236}">
                <a16:creationId xmlns:a16="http://schemas.microsoft.com/office/drawing/2014/main" id="{48145CE6-4A60-1C8B-1D36-57CA8BEC1527}"/>
              </a:ext>
            </a:extLst>
          </p:cNvPr>
          <p:cNvSpPr>
            <a:spLocks noGrp="1"/>
          </p:cNvSpPr>
          <p:nvPr>
            <p:ph type="sldNum" sz="quarter" idx="4"/>
          </p:nvPr>
        </p:nvSpPr>
        <p:spPr/>
        <p:txBody>
          <a:bodyPr/>
          <a:lstStyle/>
          <a:p>
            <a:pPr>
              <a:defRPr/>
            </a:pPr>
            <a:fld id="{4D0C7790-5942-4A4D-9FA1-CB85F13250DA}" type="slidenum">
              <a:rPr lang="fi-FI" altLang="fi-FI" smtClean="0"/>
              <a:pPr>
                <a:defRPr/>
              </a:pPr>
              <a:t>9</a:t>
            </a:fld>
            <a:endParaRPr lang="fi-FI" altLang="fi-FI" dirty="0"/>
          </a:p>
        </p:txBody>
      </p:sp>
      <p:pic>
        <p:nvPicPr>
          <p:cNvPr id="6" name="Picture 2" descr="Åsa E Melander -">
            <a:extLst>
              <a:ext uri="{FF2B5EF4-FFF2-40B4-BE49-F238E27FC236}">
                <a16:creationId xmlns:a16="http://schemas.microsoft.com/office/drawing/2014/main" id="{7E9BF169-E497-8EC6-C149-E7571A0DB3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tretch/>
        </p:blipFill>
        <p:spPr bwMode="auto">
          <a:xfrm>
            <a:off x="467544" y="1419622"/>
            <a:ext cx="3810000" cy="2817356"/>
          </a:xfrm>
          <a:prstGeom prst="rect">
            <a:avLst/>
          </a:prstGeom>
          <a:solidFill>
            <a:srgbClr val="FFFFFF"/>
          </a:solidFill>
        </p:spPr>
      </p:pic>
    </p:spTree>
    <p:extLst>
      <p:ext uri="{BB962C8B-B14F-4D97-AF65-F5344CB8AC3E}">
        <p14:creationId xmlns:p14="http://schemas.microsoft.com/office/powerpoint/2010/main" val="1407439593"/>
      </p:ext>
    </p:extLst>
  </p:cSld>
  <p:clrMapOvr>
    <a:masterClrMapping/>
  </p:clrMapOvr>
</p:sld>
</file>

<file path=ppt/theme/theme1.xml><?xml version="1.0" encoding="utf-8"?>
<a:theme xmlns:a="http://schemas.openxmlformats.org/drawingml/2006/main" name="Blank Presentation">
  <a:themeElements>
    <a:clrScheme name="Custom 9">
      <a:dk1>
        <a:srgbClr val="000000"/>
      </a:dk1>
      <a:lt1>
        <a:srgbClr val="FFFFFF"/>
      </a:lt1>
      <a:dk2>
        <a:srgbClr val="4B4B4D"/>
      </a:dk2>
      <a:lt2>
        <a:srgbClr val="EAE8E9"/>
      </a:lt2>
      <a:accent1>
        <a:srgbClr val="C50C2E"/>
      </a:accent1>
      <a:accent2>
        <a:srgbClr val="EA6846"/>
      </a:accent2>
      <a:accent3>
        <a:srgbClr val="4B4B4B"/>
      </a:accent3>
      <a:accent4>
        <a:srgbClr val="7D7D7D"/>
      </a:accent4>
      <a:accent5>
        <a:srgbClr val="E2958B"/>
      </a:accent5>
      <a:accent6>
        <a:srgbClr val="F6B9A0"/>
      </a:accent6>
      <a:hlink>
        <a:srgbClr val="C50C2E"/>
      </a:hlink>
      <a:folHlink>
        <a:srgbClr val="EA6846"/>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400" b="0" i="0" u="none" strike="noStrike" cap="none" normalizeH="0" baseline="0" smtClean="0">
            <a:ln>
              <a:noFill/>
            </a:ln>
            <a:solidFill>
              <a:schemeClr val="tx1"/>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400" b="0" i="0" u="none" strike="noStrike" cap="none" normalizeH="0" baseline="0" smtClean="0">
            <a:ln>
              <a:noFill/>
            </a:ln>
            <a:solidFill>
              <a:schemeClr val="tx1"/>
            </a:solidFill>
            <a:effectLst/>
            <a:latin typeface="Arial"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istiliitto_ppt_2018_mv_v01" id="{FECFEE78-5363-E944-81C4-0841D31EC369}" vid="{76CB8211-D137-1242-8065-C121BA2DD1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5F98782E87E343859A6D89109A007F" ma:contentTypeVersion="15" ma:contentTypeDescription="Create a new document." ma:contentTypeScope="" ma:versionID="4b4c40ebe7a1a0e6a8685560ceadd909">
  <xsd:schema xmlns:xsd="http://www.w3.org/2001/XMLSchema" xmlns:xs="http://www.w3.org/2001/XMLSchema" xmlns:p="http://schemas.microsoft.com/office/2006/metadata/properties" xmlns:ns2="7d19838a-403b-46ed-a9b8-3b61b5e6ff4d" xmlns:ns3="30adab26-fc13-40dd-95ba-08a0bda9dd1e" targetNamespace="http://schemas.microsoft.com/office/2006/metadata/properties" ma:root="true" ma:fieldsID="0208dc5f445a81036bc18200f4b5437a" ns2:_="" ns3:_="">
    <xsd:import namespace="7d19838a-403b-46ed-a9b8-3b61b5e6ff4d"/>
    <xsd:import namespace="30adab26-fc13-40dd-95ba-08a0bda9dd1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19838a-403b-46ed-a9b8-3b61b5e6ff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72f7c63-7e28-4e91-ae35-324bb40aa4f4"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0adab26-fc13-40dd-95ba-08a0bda9dd1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e7a5f84-8eed-48ab-a5b1-81ad25f99507}" ma:internalName="TaxCatchAll" ma:showField="CatchAllData" ma:web="30adab26-fc13-40dd-95ba-08a0bda9dd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0adab26-fc13-40dd-95ba-08a0bda9dd1e" xsi:nil="true"/>
    <lcf76f155ced4ddcb4097134ff3c332f xmlns="7d19838a-403b-46ed-a9b8-3b61b5e6ff4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F67AA0C-D317-4588-BC28-6DDE68524D58}">
  <ds:schemaRefs>
    <ds:schemaRef ds:uri="http://schemas.microsoft.com/sharepoint/v3/contenttype/forms"/>
  </ds:schemaRefs>
</ds:datastoreItem>
</file>

<file path=customXml/itemProps2.xml><?xml version="1.0" encoding="utf-8"?>
<ds:datastoreItem xmlns:ds="http://schemas.openxmlformats.org/officeDocument/2006/customXml" ds:itemID="{5F42DDAF-7D09-48F5-A54C-2DF2D4FB76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19838a-403b-46ed-a9b8-3b61b5e6ff4d"/>
    <ds:schemaRef ds:uri="30adab26-fc13-40dd-95ba-08a0bda9dd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C2A848-A791-421C-ADBE-5DDB81E6D6DB}">
  <ds:schemaRefs>
    <ds:schemaRef ds:uri="http://schemas.microsoft.com/office/2006/metadata/properties"/>
    <ds:schemaRef ds:uri="http://schemas.microsoft.com/office/infopath/2007/PartnerControls"/>
    <ds:schemaRef ds:uri="30adab26-fc13-40dd-95ba-08a0bda9dd1e"/>
    <ds:schemaRef ds:uri="7d19838a-403b-46ed-a9b8-3b61b5e6ff4d"/>
  </ds:schemaRefs>
</ds:datastoreItem>
</file>

<file path=docProps/app.xml><?xml version="1.0" encoding="utf-8"?>
<Properties xmlns="http://schemas.openxmlformats.org/officeDocument/2006/extended-properties" xmlns:vt="http://schemas.openxmlformats.org/officeDocument/2006/docPropsVTypes">
  <Template>Blank Presentation</Template>
  <TotalTime>5051</TotalTime>
  <Words>905</Words>
  <Application>Microsoft Office PowerPoint</Application>
  <PresentationFormat>Bildspel på skärmen (16:9)</PresentationFormat>
  <Paragraphs>191</Paragraphs>
  <Slides>23</Slides>
  <Notes>10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23</vt:i4>
      </vt:variant>
    </vt:vector>
  </HeadingPairs>
  <TitlesOfParts>
    <vt:vector size="28" baseType="lpstr">
      <vt:lpstr>Arial</vt:lpstr>
      <vt:lpstr>Calibri</vt:lpstr>
      <vt:lpstr>Open Sans</vt:lpstr>
      <vt:lpstr>Verdana</vt:lpstr>
      <vt:lpstr>Blank Presentation</vt:lpstr>
      <vt:lpstr>PowerPoint-presentation</vt:lpstr>
      <vt:lpstr>Nylands Minneslots</vt:lpstr>
      <vt:lpstr>Verksamhetsområde  Svenskspråkigverksamhet</vt:lpstr>
      <vt:lpstr>Lågtröskelverksamhet</vt:lpstr>
      <vt:lpstr>Nylands Minneslots- stöd, information och verksamhet</vt:lpstr>
      <vt:lpstr>Minnet</vt:lpstr>
      <vt:lpstr>Minnet</vt:lpstr>
      <vt:lpstr>Människan kommer bäst ihåg…</vt:lpstr>
      <vt:lpstr>Med åldern…..</vt:lpstr>
      <vt:lpstr>Saker som inverkar på minnet</vt:lpstr>
      <vt:lpstr>När behöver man bli orolig?</vt:lpstr>
      <vt:lpstr>PowerPoint-presentation</vt:lpstr>
      <vt:lpstr>Förutom minnesproblem är de vanligaste symtomen: </vt:lpstr>
      <vt:lpstr>Hur skall vi ta hand om minnet…</vt:lpstr>
      <vt:lpstr>PowerPoint-presentation</vt:lpstr>
      <vt:lpstr>Minnesträning</vt:lpstr>
      <vt:lpstr>Vilket är djuret?</vt:lpstr>
      <vt:lpstr>Vad blir talet?</vt:lpstr>
      <vt:lpstr>Ordspråk</vt:lpstr>
      <vt:lpstr>Finn 10 olikheter</vt:lpstr>
      <vt:lpstr>Mera information/Lisää löytyy</vt:lpstr>
      <vt:lpstr>PowerPoint-presentation</vt:lpstr>
      <vt:lpstr>petra.karjalainen@espoonmuisti.fi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Muistiliitto ry</dc:title>
  <dc:creator>Eija Lunkka</dc:creator>
  <cp:lastModifiedBy>Petra Karjalainen</cp:lastModifiedBy>
  <cp:revision>31</cp:revision>
  <dcterms:created xsi:type="dcterms:W3CDTF">2018-09-12T14:15:59Z</dcterms:created>
  <dcterms:modified xsi:type="dcterms:W3CDTF">2023-10-22T15:54:58Z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0x0101004E5F98782E87E343859A6D89109A007F</vt:lpwstr>
  </property>
  <property fmtid="{D5CDD505-2E9C-101B-9397-08002B2CF9AE}" pid="3" name="MediaServiceImageTags">
    <vt:lpwstr/>
  </property>
</Properties>
</file>